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64" r:id="rId3"/>
    <p:sldId id="923" r:id="rId4"/>
    <p:sldId id="267" r:id="rId5"/>
    <p:sldId id="268" r:id="rId6"/>
    <p:sldId id="269" r:id="rId7"/>
    <p:sldId id="925" r:id="rId8"/>
    <p:sldId id="926" r:id="rId9"/>
    <p:sldId id="927" r:id="rId10"/>
    <p:sldId id="270" r:id="rId11"/>
    <p:sldId id="271" r:id="rId12"/>
    <p:sldId id="272" r:id="rId13"/>
    <p:sldId id="917" r:id="rId14"/>
    <p:sldId id="919" r:id="rId15"/>
    <p:sldId id="928" r:id="rId16"/>
    <p:sldId id="930" r:id="rId17"/>
    <p:sldId id="9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6" autoAdjust="0"/>
    <p:restoredTop sz="96247" autoAdjust="0"/>
  </p:normalViewPr>
  <p:slideViewPr>
    <p:cSldViewPr snapToGrid="0" showGuides="1">
      <p:cViewPr varScale="1">
        <p:scale>
          <a:sx n="73" d="100"/>
          <a:sy n="73" d="100"/>
        </p:scale>
        <p:origin x="68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VIJAY RAJ" userId="72f69f4cb95cce52" providerId="LiveId" clId="{7C211650-6D72-4B41-BC70-05EF7148CE2E}"/>
    <pc:docChg chg="custSel delSld modSld">
      <pc:chgData name="DR.VIJAY RAJ" userId="72f69f4cb95cce52" providerId="LiveId" clId="{7C211650-6D72-4B41-BC70-05EF7148CE2E}" dt="2024-11-25T23:19:58.025" v="5" actId="1076"/>
      <pc:docMkLst>
        <pc:docMk/>
      </pc:docMkLst>
      <pc:sldChg chg="delSp mod delAnim">
        <pc:chgData name="DR.VIJAY RAJ" userId="72f69f4cb95cce52" providerId="LiveId" clId="{7C211650-6D72-4B41-BC70-05EF7148CE2E}" dt="2024-11-25T23:17:26.918" v="0" actId="478"/>
        <pc:sldMkLst>
          <pc:docMk/>
          <pc:sldMk cId="874050475" sldId="272"/>
        </pc:sldMkLst>
        <pc:picChg chg="del">
          <ac:chgData name="DR.VIJAY RAJ" userId="72f69f4cb95cce52" providerId="LiveId" clId="{7C211650-6D72-4B41-BC70-05EF7148CE2E}" dt="2024-11-25T23:17:26.918" v="0" actId="478"/>
          <ac:picMkLst>
            <pc:docMk/>
            <pc:sldMk cId="874050475" sldId="272"/>
            <ac:picMk id="4" creationId="{1011159F-7570-951C-7CBB-817DA115BD88}"/>
          </ac:picMkLst>
        </pc:picChg>
      </pc:sldChg>
      <pc:sldChg chg="delSp mod delAnim">
        <pc:chgData name="DR.VIJAY RAJ" userId="72f69f4cb95cce52" providerId="LiveId" clId="{7C211650-6D72-4B41-BC70-05EF7148CE2E}" dt="2024-11-25T23:18:08.356" v="1" actId="478"/>
        <pc:sldMkLst>
          <pc:docMk/>
          <pc:sldMk cId="1717180848" sldId="917"/>
        </pc:sldMkLst>
        <pc:picChg chg="del">
          <ac:chgData name="DR.VIJAY RAJ" userId="72f69f4cb95cce52" providerId="LiveId" clId="{7C211650-6D72-4B41-BC70-05EF7148CE2E}" dt="2024-11-25T23:18:08.356" v="1" actId="478"/>
          <ac:picMkLst>
            <pc:docMk/>
            <pc:sldMk cId="1717180848" sldId="917"/>
            <ac:picMk id="23" creationId="{6279E775-0FF0-A4E4-3B0F-D4DCFD6B2A67}"/>
          </ac:picMkLst>
        </pc:picChg>
      </pc:sldChg>
      <pc:sldChg chg="del">
        <pc:chgData name="DR.VIJAY RAJ" userId="72f69f4cb95cce52" providerId="LiveId" clId="{7C211650-6D72-4B41-BC70-05EF7148CE2E}" dt="2024-11-25T23:18:20.574" v="2" actId="47"/>
        <pc:sldMkLst>
          <pc:docMk/>
          <pc:sldMk cId="3375127404" sldId="918"/>
        </pc:sldMkLst>
      </pc:sldChg>
      <pc:sldChg chg="modSp mod">
        <pc:chgData name="DR.VIJAY RAJ" userId="72f69f4cb95cce52" providerId="LiveId" clId="{7C211650-6D72-4B41-BC70-05EF7148CE2E}" dt="2024-11-25T23:19:58.025" v="5" actId="1076"/>
        <pc:sldMkLst>
          <pc:docMk/>
          <pc:sldMk cId="3631357382" sldId="927"/>
        </pc:sldMkLst>
        <pc:picChg chg="mod modCrop">
          <ac:chgData name="DR.VIJAY RAJ" userId="72f69f4cb95cce52" providerId="LiveId" clId="{7C211650-6D72-4B41-BC70-05EF7148CE2E}" dt="2024-11-25T23:19:58.025" v="5" actId="1076"/>
          <ac:picMkLst>
            <pc:docMk/>
            <pc:sldMk cId="3631357382" sldId="927"/>
            <ac:picMk id="2" creationId="{7B9FC2E6-322F-F58B-AAC9-6B394966A55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E2337-1C24-4293-896A-83BCCE57E544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E29409-52EE-422E-9BD4-A28A4B80892F}">
      <dgm:prSet custT="1"/>
      <dgm:spPr/>
      <dgm:t>
        <a:bodyPr/>
        <a:lstStyle/>
        <a:p>
          <a:pPr>
            <a:defRPr b="1"/>
          </a:pPr>
          <a:r>
            <a:rPr lang="en-US" sz="1600" b="1" dirty="0"/>
            <a:t>Handling problem</a:t>
          </a:r>
          <a:endParaRPr lang="en-US" sz="1600" dirty="0"/>
        </a:p>
      </dgm:t>
    </dgm:pt>
    <dgm:pt modelId="{22EAFB11-6652-4CBE-BCE4-F365325B07E3}" type="parTrans" cxnId="{DECBBE57-AC89-413A-B090-3752504CA7EC}">
      <dgm:prSet/>
      <dgm:spPr/>
      <dgm:t>
        <a:bodyPr/>
        <a:lstStyle/>
        <a:p>
          <a:endParaRPr lang="en-US"/>
        </a:p>
      </dgm:t>
    </dgm:pt>
    <dgm:pt modelId="{63F8AF73-E785-48E7-9A9C-5FFDBD50AD4E}" type="sibTrans" cxnId="{DECBBE57-AC89-413A-B090-3752504CA7EC}">
      <dgm:prSet/>
      <dgm:spPr/>
      <dgm:t>
        <a:bodyPr/>
        <a:lstStyle/>
        <a:p>
          <a:endParaRPr lang="en-US"/>
        </a:p>
      </dgm:t>
    </dgm:pt>
    <dgm:pt modelId="{86B60DD8-449B-4CC8-B277-155B694D34BD}">
      <dgm:prSet custT="1"/>
      <dgm:spPr/>
      <dgm:t>
        <a:bodyPr/>
        <a:lstStyle/>
        <a:p>
          <a:r>
            <a:rPr lang="en-GB" sz="1600" dirty="0"/>
            <a:t>Storage and transportation issues</a:t>
          </a:r>
          <a:endParaRPr lang="en-US" sz="1600" dirty="0"/>
        </a:p>
      </dgm:t>
    </dgm:pt>
    <dgm:pt modelId="{AC5591B6-46D4-485E-B9EF-12B623007B00}" type="parTrans" cxnId="{56516324-7A94-4FB1-B79E-07C6937F165A}">
      <dgm:prSet/>
      <dgm:spPr/>
      <dgm:t>
        <a:bodyPr/>
        <a:lstStyle/>
        <a:p>
          <a:endParaRPr lang="en-US"/>
        </a:p>
      </dgm:t>
    </dgm:pt>
    <dgm:pt modelId="{8122D3D9-4FBC-4CDD-9FB3-A47F82F980BC}" type="sibTrans" cxnId="{56516324-7A94-4FB1-B79E-07C6937F165A}">
      <dgm:prSet/>
      <dgm:spPr/>
      <dgm:t>
        <a:bodyPr/>
        <a:lstStyle/>
        <a:p>
          <a:endParaRPr lang="en-US"/>
        </a:p>
      </dgm:t>
    </dgm:pt>
    <dgm:pt modelId="{1FBBE95B-88DC-4F9E-853E-F90B2B99DFFD}">
      <dgm:prSet custT="1"/>
      <dgm:spPr/>
      <dgm:t>
        <a:bodyPr/>
        <a:lstStyle/>
        <a:p>
          <a:r>
            <a:rPr lang="en-US" sz="1600" dirty="0"/>
            <a:t>Additional cost for disposal</a:t>
          </a:r>
        </a:p>
      </dgm:t>
    </dgm:pt>
    <dgm:pt modelId="{8F267DC7-DA31-4C25-AA02-B3B6D9701957}" type="parTrans" cxnId="{8539F9F5-896E-4C2A-A459-DD625B2EC4EE}">
      <dgm:prSet/>
      <dgm:spPr/>
      <dgm:t>
        <a:bodyPr/>
        <a:lstStyle/>
        <a:p>
          <a:endParaRPr lang="en-US"/>
        </a:p>
      </dgm:t>
    </dgm:pt>
    <dgm:pt modelId="{45DE7A23-4BE8-45A1-A94F-3D85185AE939}" type="sibTrans" cxnId="{8539F9F5-896E-4C2A-A459-DD625B2EC4EE}">
      <dgm:prSet/>
      <dgm:spPr/>
      <dgm:t>
        <a:bodyPr/>
        <a:lstStyle/>
        <a:p>
          <a:endParaRPr lang="en-US"/>
        </a:p>
      </dgm:t>
    </dgm:pt>
    <dgm:pt modelId="{8CDF5073-B0B0-487C-9066-4DFBBD1C0FC7}">
      <dgm:prSet custT="1"/>
      <dgm:spPr/>
      <dgm:t>
        <a:bodyPr/>
        <a:lstStyle/>
        <a:p>
          <a:pPr>
            <a:defRPr b="1"/>
          </a:pPr>
          <a:r>
            <a:rPr lang="en-US" sz="1600" b="1" dirty="0"/>
            <a:t>Smell, biosecurity issues</a:t>
          </a:r>
          <a:endParaRPr lang="en-US" sz="1600" dirty="0"/>
        </a:p>
      </dgm:t>
    </dgm:pt>
    <dgm:pt modelId="{ECFF42E6-FB7D-4DA6-9855-4F8B8763DD17}" type="parTrans" cxnId="{A3414957-DD0C-43A7-9322-BD48A62754CB}">
      <dgm:prSet/>
      <dgm:spPr/>
      <dgm:t>
        <a:bodyPr/>
        <a:lstStyle/>
        <a:p>
          <a:endParaRPr lang="en-US"/>
        </a:p>
      </dgm:t>
    </dgm:pt>
    <dgm:pt modelId="{DB70464B-3D8F-4A32-B87C-DB7FFCCD8D92}" type="sibTrans" cxnId="{A3414957-DD0C-43A7-9322-BD48A62754CB}">
      <dgm:prSet/>
      <dgm:spPr/>
      <dgm:t>
        <a:bodyPr/>
        <a:lstStyle/>
        <a:p>
          <a:endParaRPr lang="en-US"/>
        </a:p>
      </dgm:t>
    </dgm:pt>
    <dgm:pt modelId="{E48DE176-0A8E-4DC4-8EB1-633948A25467}">
      <dgm:prSet custT="1"/>
      <dgm:spPr/>
      <dgm:t>
        <a:bodyPr/>
        <a:lstStyle/>
        <a:p>
          <a:pPr>
            <a:defRPr b="1"/>
          </a:pPr>
          <a:r>
            <a:rPr lang="en-US" sz="1600" b="1" dirty="0"/>
            <a:t>Major environmental impacts</a:t>
          </a:r>
          <a:endParaRPr lang="en-US" sz="1600" dirty="0"/>
        </a:p>
      </dgm:t>
    </dgm:pt>
    <dgm:pt modelId="{410CD73E-D54B-4E82-94F5-72FC817C16B0}" type="parTrans" cxnId="{87E68CFE-BD52-4C0D-8302-041086E79C39}">
      <dgm:prSet/>
      <dgm:spPr/>
      <dgm:t>
        <a:bodyPr/>
        <a:lstStyle/>
        <a:p>
          <a:endParaRPr lang="en-US"/>
        </a:p>
      </dgm:t>
    </dgm:pt>
    <dgm:pt modelId="{294254FC-CFAA-443F-996E-546A9209B3E5}" type="sibTrans" cxnId="{87E68CFE-BD52-4C0D-8302-041086E79C39}">
      <dgm:prSet/>
      <dgm:spPr/>
      <dgm:t>
        <a:bodyPr/>
        <a:lstStyle/>
        <a:p>
          <a:endParaRPr lang="en-US"/>
        </a:p>
      </dgm:t>
    </dgm:pt>
    <dgm:pt modelId="{8FDCA614-DD3C-4374-A72C-2F2058A66520}">
      <dgm:prSet custT="1"/>
      <dgm:spPr/>
      <dgm:t>
        <a:bodyPr/>
        <a:lstStyle/>
        <a:p>
          <a:r>
            <a:rPr lang="en-US" sz="1600" dirty="0"/>
            <a:t>Valuable nutrients runoff (NPK)</a:t>
          </a:r>
        </a:p>
      </dgm:t>
    </dgm:pt>
    <dgm:pt modelId="{91D7782D-451A-4AB1-9E03-72D38A0F9E07}" type="parTrans" cxnId="{A0EE0277-ECEA-4C9F-A2CB-F05B6C656D54}">
      <dgm:prSet/>
      <dgm:spPr/>
      <dgm:t>
        <a:bodyPr/>
        <a:lstStyle/>
        <a:p>
          <a:endParaRPr lang="en-US"/>
        </a:p>
      </dgm:t>
    </dgm:pt>
    <dgm:pt modelId="{9DC7F3A2-4B9F-4246-B08F-AC80AC4A6656}" type="sibTrans" cxnId="{A0EE0277-ECEA-4C9F-A2CB-F05B6C656D54}">
      <dgm:prSet/>
      <dgm:spPr/>
      <dgm:t>
        <a:bodyPr/>
        <a:lstStyle/>
        <a:p>
          <a:endParaRPr lang="en-US"/>
        </a:p>
      </dgm:t>
    </dgm:pt>
    <dgm:pt modelId="{C7052E5F-ABF8-4772-8AEB-91398832D2FE}">
      <dgm:prSet custT="1"/>
      <dgm:spPr/>
      <dgm:t>
        <a:bodyPr/>
        <a:lstStyle/>
        <a:p>
          <a:r>
            <a:rPr lang="en-US" sz="1600" dirty="0"/>
            <a:t>Water contamination</a:t>
          </a:r>
        </a:p>
      </dgm:t>
    </dgm:pt>
    <dgm:pt modelId="{46AE2FB7-7597-46E4-B942-37E0868436BA}" type="parTrans" cxnId="{A62E82ED-2F47-4ED7-B53A-FFEECB6221D6}">
      <dgm:prSet/>
      <dgm:spPr/>
      <dgm:t>
        <a:bodyPr/>
        <a:lstStyle/>
        <a:p>
          <a:endParaRPr lang="en-US"/>
        </a:p>
      </dgm:t>
    </dgm:pt>
    <dgm:pt modelId="{3C3AC7EB-B101-4472-BE37-CEBC8ACF9EDD}" type="sibTrans" cxnId="{A62E82ED-2F47-4ED7-B53A-FFEECB6221D6}">
      <dgm:prSet/>
      <dgm:spPr/>
      <dgm:t>
        <a:bodyPr/>
        <a:lstStyle/>
        <a:p>
          <a:endParaRPr lang="en-US"/>
        </a:p>
      </dgm:t>
    </dgm:pt>
    <dgm:pt modelId="{7AF78722-64A9-4BAD-A503-2FF906DFD7AF}">
      <dgm:prSet custT="1"/>
      <dgm:spPr/>
      <dgm:t>
        <a:bodyPr/>
        <a:lstStyle/>
        <a:p>
          <a:r>
            <a:rPr lang="en-US" sz="1600" dirty="0"/>
            <a:t>Greenhouse gas emissions </a:t>
          </a:r>
        </a:p>
      </dgm:t>
    </dgm:pt>
    <dgm:pt modelId="{6EE141F5-C043-4547-B504-C92447DDF7E4}" type="parTrans" cxnId="{0A922738-206F-40AD-9775-A3F405A38246}">
      <dgm:prSet/>
      <dgm:spPr/>
      <dgm:t>
        <a:bodyPr/>
        <a:lstStyle/>
        <a:p>
          <a:endParaRPr lang="en-US"/>
        </a:p>
      </dgm:t>
    </dgm:pt>
    <dgm:pt modelId="{634FF904-5490-4B8E-A691-48B7A5C960B4}" type="sibTrans" cxnId="{0A922738-206F-40AD-9775-A3F405A38246}">
      <dgm:prSet/>
      <dgm:spPr/>
      <dgm:t>
        <a:bodyPr/>
        <a:lstStyle/>
        <a:p>
          <a:endParaRPr lang="en-US"/>
        </a:p>
      </dgm:t>
    </dgm:pt>
    <dgm:pt modelId="{1BCC0C5C-BC90-4435-9E11-7503215C8375}">
      <dgm:prSet custT="1"/>
      <dgm:spPr/>
      <dgm:t>
        <a:bodyPr/>
        <a:lstStyle/>
        <a:p>
          <a:pPr>
            <a:defRPr b="1"/>
          </a:pPr>
          <a:r>
            <a:rPr lang="en-US" sz="1600" b="1" dirty="0"/>
            <a:t>Authority Enforcement</a:t>
          </a:r>
          <a:endParaRPr lang="en-US" sz="1600" dirty="0"/>
        </a:p>
      </dgm:t>
    </dgm:pt>
    <dgm:pt modelId="{51C701DA-D7A6-4817-BD44-4B9D2536AB15}" type="parTrans" cxnId="{62A0BCBD-60AF-44BE-B740-1A2C4921F2FA}">
      <dgm:prSet/>
      <dgm:spPr/>
      <dgm:t>
        <a:bodyPr/>
        <a:lstStyle/>
        <a:p>
          <a:endParaRPr lang="en-US"/>
        </a:p>
      </dgm:t>
    </dgm:pt>
    <dgm:pt modelId="{3A30C7A0-1009-439D-8B73-8738732E3CCA}" type="sibTrans" cxnId="{62A0BCBD-60AF-44BE-B740-1A2C4921F2FA}">
      <dgm:prSet/>
      <dgm:spPr/>
      <dgm:t>
        <a:bodyPr/>
        <a:lstStyle/>
        <a:p>
          <a:endParaRPr lang="en-US"/>
        </a:p>
      </dgm:t>
    </dgm:pt>
    <dgm:pt modelId="{F1747A42-2934-46AC-AAA3-02C9395AF0EE}">
      <dgm:prSet custT="1"/>
      <dgm:spPr/>
      <dgm:t>
        <a:bodyPr/>
        <a:lstStyle/>
        <a:p>
          <a:r>
            <a:rPr lang="en-US" sz="1600" dirty="0"/>
            <a:t>Awareness and proper handling knowledge</a:t>
          </a:r>
        </a:p>
      </dgm:t>
    </dgm:pt>
    <dgm:pt modelId="{9003D4DE-FBC9-4493-8960-1B5C473A9ADA}" type="parTrans" cxnId="{42E446EB-7FC8-4491-BD73-F83B274A44F3}">
      <dgm:prSet/>
      <dgm:spPr/>
      <dgm:t>
        <a:bodyPr/>
        <a:lstStyle/>
        <a:p>
          <a:endParaRPr lang="en-US"/>
        </a:p>
      </dgm:t>
    </dgm:pt>
    <dgm:pt modelId="{142047E0-1486-4BD3-9920-00E42E763ADA}" type="sibTrans" cxnId="{42E446EB-7FC8-4491-BD73-F83B274A44F3}">
      <dgm:prSet/>
      <dgm:spPr/>
      <dgm:t>
        <a:bodyPr/>
        <a:lstStyle/>
        <a:p>
          <a:endParaRPr lang="en-US"/>
        </a:p>
      </dgm:t>
    </dgm:pt>
    <dgm:pt modelId="{A4BE9C7E-72ED-483E-841D-816E9FC149C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Diseases spreading from one farm to another</a:t>
          </a:r>
        </a:p>
      </dgm:t>
    </dgm:pt>
    <dgm:pt modelId="{78E6C25F-D842-4ECC-9D62-E69EF567289C}" type="parTrans" cxnId="{C28D95D1-CC0C-4869-8FFE-A66949FF4912}">
      <dgm:prSet/>
      <dgm:spPr/>
      <dgm:t>
        <a:bodyPr/>
        <a:lstStyle/>
        <a:p>
          <a:endParaRPr lang="en-US"/>
        </a:p>
      </dgm:t>
    </dgm:pt>
    <dgm:pt modelId="{5E545091-6259-4553-8535-02FFE1DD1E1A}" type="sibTrans" cxnId="{C28D95D1-CC0C-4869-8FFE-A66949FF4912}">
      <dgm:prSet/>
      <dgm:spPr/>
      <dgm:t>
        <a:bodyPr/>
        <a:lstStyle/>
        <a:p>
          <a:endParaRPr lang="en-US"/>
        </a:p>
      </dgm:t>
    </dgm:pt>
    <dgm:pt modelId="{B7130674-4369-4CE4-9BB5-5103DEB78E6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Uncontrollable spread of AI due to insufficient manure treatment</a:t>
          </a:r>
        </a:p>
      </dgm:t>
    </dgm:pt>
    <dgm:pt modelId="{0F62A5C6-D20A-411E-B6AA-8B245B2E20F0}" type="parTrans" cxnId="{C90B56A2-F75B-4158-A612-8FB928DBF3F2}">
      <dgm:prSet/>
      <dgm:spPr/>
      <dgm:t>
        <a:bodyPr/>
        <a:lstStyle/>
        <a:p>
          <a:endParaRPr lang="en-US"/>
        </a:p>
      </dgm:t>
    </dgm:pt>
    <dgm:pt modelId="{5455CE3E-3C03-435D-9632-E8DF1A5A902E}" type="sibTrans" cxnId="{C90B56A2-F75B-4158-A612-8FB928DBF3F2}">
      <dgm:prSet/>
      <dgm:spPr/>
      <dgm:t>
        <a:bodyPr/>
        <a:lstStyle/>
        <a:p>
          <a:endParaRPr lang="en-US"/>
        </a:p>
      </dgm:t>
    </dgm:pt>
    <dgm:pt modelId="{F5E545E6-184D-4E63-84B4-4BD92380C01D}" type="pres">
      <dgm:prSet presAssocID="{13BE2337-1C24-4293-896A-83BCCE57E544}" presName="linear" presStyleCnt="0">
        <dgm:presLayoutVars>
          <dgm:dir/>
          <dgm:animLvl val="lvl"/>
          <dgm:resizeHandles val="exact"/>
        </dgm:presLayoutVars>
      </dgm:prSet>
      <dgm:spPr/>
    </dgm:pt>
    <dgm:pt modelId="{4C32A814-C29F-46DB-BF83-A4BBB93E57F1}" type="pres">
      <dgm:prSet presAssocID="{58E29409-52EE-422E-9BD4-A28A4B80892F}" presName="parentLin" presStyleCnt="0"/>
      <dgm:spPr/>
    </dgm:pt>
    <dgm:pt modelId="{1305E413-45CC-427C-820E-D3F814F23264}" type="pres">
      <dgm:prSet presAssocID="{58E29409-52EE-422E-9BD4-A28A4B80892F}" presName="parentLeftMargin" presStyleLbl="node1" presStyleIdx="0" presStyleCnt="4"/>
      <dgm:spPr/>
    </dgm:pt>
    <dgm:pt modelId="{28F902D8-5F4B-467D-AECB-234D649CD41F}" type="pres">
      <dgm:prSet presAssocID="{58E29409-52EE-422E-9BD4-A28A4B80892F}" presName="parentText" presStyleLbl="node1" presStyleIdx="0" presStyleCnt="4" custScaleY="206504">
        <dgm:presLayoutVars>
          <dgm:chMax val="0"/>
          <dgm:bulletEnabled val="1"/>
        </dgm:presLayoutVars>
      </dgm:prSet>
      <dgm:spPr/>
    </dgm:pt>
    <dgm:pt modelId="{81AA2FAF-D775-41D2-B1B0-9A8885E85BFE}" type="pres">
      <dgm:prSet presAssocID="{58E29409-52EE-422E-9BD4-A28A4B80892F}" presName="negativeSpace" presStyleCnt="0"/>
      <dgm:spPr/>
    </dgm:pt>
    <dgm:pt modelId="{9B6C4C87-6817-4020-9319-507909578027}" type="pres">
      <dgm:prSet presAssocID="{58E29409-52EE-422E-9BD4-A28A4B80892F}" presName="childText" presStyleLbl="conFgAcc1" presStyleIdx="0" presStyleCnt="4">
        <dgm:presLayoutVars>
          <dgm:bulletEnabled val="1"/>
        </dgm:presLayoutVars>
      </dgm:prSet>
      <dgm:spPr/>
    </dgm:pt>
    <dgm:pt modelId="{31925CB8-4EF2-46B0-954C-9714011FE281}" type="pres">
      <dgm:prSet presAssocID="{63F8AF73-E785-48E7-9A9C-5FFDBD50AD4E}" presName="spaceBetweenRectangles" presStyleCnt="0"/>
      <dgm:spPr/>
    </dgm:pt>
    <dgm:pt modelId="{32F41FF3-1B47-4306-8587-F8A637ADCBCD}" type="pres">
      <dgm:prSet presAssocID="{8CDF5073-B0B0-487C-9066-4DFBBD1C0FC7}" presName="parentLin" presStyleCnt="0"/>
      <dgm:spPr/>
    </dgm:pt>
    <dgm:pt modelId="{1EBAEF60-35C7-4ABE-B34B-44F61D0B1097}" type="pres">
      <dgm:prSet presAssocID="{8CDF5073-B0B0-487C-9066-4DFBBD1C0FC7}" presName="parentLeftMargin" presStyleLbl="node1" presStyleIdx="0" presStyleCnt="4"/>
      <dgm:spPr/>
    </dgm:pt>
    <dgm:pt modelId="{0D91BE8C-3C29-4A4F-8750-489C5C64B9A0}" type="pres">
      <dgm:prSet presAssocID="{8CDF5073-B0B0-487C-9066-4DFBBD1C0FC7}" presName="parentText" presStyleLbl="node1" presStyleIdx="1" presStyleCnt="4" custScaleY="206504">
        <dgm:presLayoutVars>
          <dgm:chMax val="0"/>
          <dgm:bulletEnabled val="1"/>
        </dgm:presLayoutVars>
      </dgm:prSet>
      <dgm:spPr/>
    </dgm:pt>
    <dgm:pt modelId="{5861E252-D708-4023-AA3C-3E4F2EE7FC38}" type="pres">
      <dgm:prSet presAssocID="{8CDF5073-B0B0-487C-9066-4DFBBD1C0FC7}" presName="negativeSpace" presStyleCnt="0"/>
      <dgm:spPr/>
    </dgm:pt>
    <dgm:pt modelId="{20F9CA32-B6B5-460C-925A-DB68D9B05F73}" type="pres">
      <dgm:prSet presAssocID="{8CDF5073-B0B0-487C-9066-4DFBBD1C0FC7}" presName="childText" presStyleLbl="conFgAcc1" presStyleIdx="1" presStyleCnt="4" custLinFactNeighborX="-417" custLinFactNeighborY="50000">
        <dgm:presLayoutVars>
          <dgm:bulletEnabled val="1"/>
        </dgm:presLayoutVars>
      </dgm:prSet>
      <dgm:spPr/>
    </dgm:pt>
    <dgm:pt modelId="{AC90F54B-BE10-42A3-A9C2-DCDA1D04FE79}" type="pres">
      <dgm:prSet presAssocID="{DB70464B-3D8F-4A32-B87C-DB7FFCCD8D92}" presName="spaceBetweenRectangles" presStyleCnt="0"/>
      <dgm:spPr/>
    </dgm:pt>
    <dgm:pt modelId="{73C7F319-F925-462E-ACA9-251FFB943082}" type="pres">
      <dgm:prSet presAssocID="{E48DE176-0A8E-4DC4-8EB1-633948A25467}" presName="parentLin" presStyleCnt="0"/>
      <dgm:spPr/>
    </dgm:pt>
    <dgm:pt modelId="{DCEF3ACB-E644-44E1-8F8C-2C9A7E1967A1}" type="pres">
      <dgm:prSet presAssocID="{E48DE176-0A8E-4DC4-8EB1-633948A25467}" presName="parentLeftMargin" presStyleLbl="node1" presStyleIdx="1" presStyleCnt="4"/>
      <dgm:spPr/>
    </dgm:pt>
    <dgm:pt modelId="{E482A319-6616-4B33-A203-D8A58EB90553}" type="pres">
      <dgm:prSet presAssocID="{E48DE176-0A8E-4DC4-8EB1-633948A25467}" presName="parentText" presStyleLbl="node1" presStyleIdx="2" presStyleCnt="4" custScaleY="210634">
        <dgm:presLayoutVars>
          <dgm:chMax val="0"/>
          <dgm:bulletEnabled val="1"/>
        </dgm:presLayoutVars>
      </dgm:prSet>
      <dgm:spPr/>
    </dgm:pt>
    <dgm:pt modelId="{581D9B24-FAF2-427A-B905-613F76694E1C}" type="pres">
      <dgm:prSet presAssocID="{E48DE176-0A8E-4DC4-8EB1-633948A25467}" presName="negativeSpace" presStyleCnt="0"/>
      <dgm:spPr/>
    </dgm:pt>
    <dgm:pt modelId="{509A59CE-7642-4E54-899C-10FB059A80F1}" type="pres">
      <dgm:prSet presAssocID="{E48DE176-0A8E-4DC4-8EB1-633948A25467}" presName="childText" presStyleLbl="conFgAcc1" presStyleIdx="2" presStyleCnt="4">
        <dgm:presLayoutVars>
          <dgm:bulletEnabled val="1"/>
        </dgm:presLayoutVars>
      </dgm:prSet>
      <dgm:spPr/>
    </dgm:pt>
    <dgm:pt modelId="{1B1A8F1B-EFDC-4E4C-9C3D-B9630549790C}" type="pres">
      <dgm:prSet presAssocID="{294254FC-CFAA-443F-996E-546A9209B3E5}" presName="spaceBetweenRectangles" presStyleCnt="0"/>
      <dgm:spPr/>
    </dgm:pt>
    <dgm:pt modelId="{2A18D922-FCDE-44A6-A179-5877311BB348}" type="pres">
      <dgm:prSet presAssocID="{1BCC0C5C-BC90-4435-9E11-7503215C8375}" presName="parentLin" presStyleCnt="0"/>
      <dgm:spPr/>
    </dgm:pt>
    <dgm:pt modelId="{B8C55226-CBAF-4668-A26B-97603D3A36E9}" type="pres">
      <dgm:prSet presAssocID="{1BCC0C5C-BC90-4435-9E11-7503215C8375}" presName="parentLeftMargin" presStyleLbl="node1" presStyleIdx="2" presStyleCnt="4"/>
      <dgm:spPr/>
    </dgm:pt>
    <dgm:pt modelId="{4B87AC75-C4EE-4DA5-8834-F5F5854A607C}" type="pres">
      <dgm:prSet presAssocID="{1BCC0C5C-BC90-4435-9E11-7503215C8375}" presName="parentText" presStyleLbl="node1" presStyleIdx="3" presStyleCnt="4" custScaleY="177004" custLinFactNeighborX="17089" custLinFactNeighborY="-39425">
        <dgm:presLayoutVars>
          <dgm:chMax val="0"/>
          <dgm:bulletEnabled val="1"/>
        </dgm:presLayoutVars>
      </dgm:prSet>
      <dgm:spPr/>
    </dgm:pt>
    <dgm:pt modelId="{3CEF02FC-46A1-449C-AA06-382307B7E462}" type="pres">
      <dgm:prSet presAssocID="{1BCC0C5C-BC90-4435-9E11-7503215C8375}" presName="negativeSpace" presStyleCnt="0"/>
      <dgm:spPr/>
    </dgm:pt>
    <dgm:pt modelId="{200ED018-A842-4CB6-8173-96E8E90C3A84}" type="pres">
      <dgm:prSet presAssocID="{1BCC0C5C-BC90-4435-9E11-7503215C837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FBAE407-B788-40E9-BE04-154C71D0810C}" type="presOf" srcId="{8CDF5073-B0B0-487C-9066-4DFBBD1C0FC7}" destId="{1EBAEF60-35C7-4ABE-B34B-44F61D0B1097}" srcOrd="0" destOrd="0" presId="urn:microsoft.com/office/officeart/2005/8/layout/list1"/>
    <dgm:cxn modelId="{56516324-7A94-4FB1-B79E-07C6937F165A}" srcId="{58E29409-52EE-422E-9BD4-A28A4B80892F}" destId="{86B60DD8-449B-4CC8-B277-155B694D34BD}" srcOrd="0" destOrd="0" parTransId="{AC5591B6-46D4-485E-B9EF-12B623007B00}" sibTransId="{8122D3D9-4FBC-4CDD-9FB3-A47F82F980BC}"/>
    <dgm:cxn modelId="{D0935B33-FF6B-4AE3-9510-B37A53A854C3}" type="presOf" srcId="{E48DE176-0A8E-4DC4-8EB1-633948A25467}" destId="{DCEF3ACB-E644-44E1-8F8C-2C9A7E1967A1}" srcOrd="0" destOrd="0" presId="urn:microsoft.com/office/officeart/2005/8/layout/list1"/>
    <dgm:cxn modelId="{1C7C0935-CEBF-4761-9556-DA85E5F84916}" type="presOf" srcId="{A4BE9C7E-72ED-483E-841D-816E9FC149CB}" destId="{20F9CA32-B6B5-460C-925A-DB68D9B05F73}" srcOrd="0" destOrd="0" presId="urn:microsoft.com/office/officeart/2005/8/layout/list1"/>
    <dgm:cxn modelId="{37136F36-D418-48E5-A29B-8E9EB453E5D2}" type="presOf" srcId="{1BCC0C5C-BC90-4435-9E11-7503215C8375}" destId="{4B87AC75-C4EE-4DA5-8834-F5F5854A607C}" srcOrd="1" destOrd="0" presId="urn:microsoft.com/office/officeart/2005/8/layout/list1"/>
    <dgm:cxn modelId="{25979737-F5B4-4F95-91C6-FDF9F6C034D1}" type="presOf" srcId="{8CDF5073-B0B0-487C-9066-4DFBBD1C0FC7}" destId="{0D91BE8C-3C29-4A4F-8750-489C5C64B9A0}" srcOrd="1" destOrd="0" presId="urn:microsoft.com/office/officeart/2005/8/layout/list1"/>
    <dgm:cxn modelId="{0A922738-206F-40AD-9775-A3F405A38246}" srcId="{E48DE176-0A8E-4DC4-8EB1-633948A25467}" destId="{7AF78722-64A9-4BAD-A503-2FF906DFD7AF}" srcOrd="2" destOrd="0" parTransId="{6EE141F5-C043-4547-B504-C92447DDF7E4}" sibTransId="{634FF904-5490-4B8E-A691-48B7A5C960B4}"/>
    <dgm:cxn modelId="{1B7FB045-EA41-48C0-8AAD-F9E1EBCE1AA5}" type="presOf" srcId="{13BE2337-1C24-4293-896A-83BCCE57E544}" destId="{F5E545E6-184D-4E63-84B4-4BD92380C01D}" srcOrd="0" destOrd="0" presId="urn:microsoft.com/office/officeart/2005/8/layout/list1"/>
    <dgm:cxn modelId="{A0EE0277-ECEA-4C9F-A2CB-F05B6C656D54}" srcId="{E48DE176-0A8E-4DC4-8EB1-633948A25467}" destId="{8FDCA614-DD3C-4374-A72C-2F2058A66520}" srcOrd="0" destOrd="0" parTransId="{91D7782D-451A-4AB1-9E03-72D38A0F9E07}" sibTransId="{9DC7F3A2-4B9F-4246-B08F-AC80AC4A6656}"/>
    <dgm:cxn modelId="{A3414957-DD0C-43A7-9322-BD48A62754CB}" srcId="{13BE2337-1C24-4293-896A-83BCCE57E544}" destId="{8CDF5073-B0B0-487C-9066-4DFBBD1C0FC7}" srcOrd="1" destOrd="0" parTransId="{ECFF42E6-FB7D-4DA6-9855-4F8B8763DD17}" sibTransId="{DB70464B-3D8F-4A32-B87C-DB7FFCCD8D92}"/>
    <dgm:cxn modelId="{DECBBE57-AC89-413A-B090-3752504CA7EC}" srcId="{13BE2337-1C24-4293-896A-83BCCE57E544}" destId="{58E29409-52EE-422E-9BD4-A28A4B80892F}" srcOrd="0" destOrd="0" parTransId="{22EAFB11-6652-4CBE-BCE4-F365325B07E3}" sibTransId="{63F8AF73-E785-48E7-9A9C-5FFDBD50AD4E}"/>
    <dgm:cxn modelId="{62467582-606C-44CA-BE8E-DA4FACA6AC56}" type="presOf" srcId="{58E29409-52EE-422E-9BD4-A28A4B80892F}" destId="{1305E413-45CC-427C-820E-D3F814F23264}" srcOrd="0" destOrd="0" presId="urn:microsoft.com/office/officeart/2005/8/layout/list1"/>
    <dgm:cxn modelId="{91768A83-3324-4B1D-80AF-E07C10EFC746}" type="presOf" srcId="{E48DE176-0A8E-4DC4-8EB1-633948A25467}" destId="{E482A319-6616-4B33-A203-D8A58EB90553}" srcOrd="1" destOrd="0" presId="urn:microsoft.com/office/officeart/2005/8/layout/list1"/>
    <dgm:cxn modelId="{2DCDAD8D-24EE-40CC-A466-C47477901A57}" type="presOf" srcId="{F1747A42-2934-46AC-AAA3-02C9395AF0EE}" destId="{200ED018-A842-4CB6-8173-96E8E90C3A84}" srcOrd="0" destOrd="0" presId="urn:microsoft.com/office/officeart/2005/8/layout/list1"/>
    <dgm:cxn modelId="{833A5196-BA67-4F9F-98C9-C38539A844BD}" type="presOf" srcId="{1BCC0C5C-BC90-4435-9E11-7503215C8375}" destId="{B8C55226-CBAF-4668-A26B-97603D3A36E9}" srcOrd="0" destOrd="0" presId="urn:microsoft.com/office/officeart/2005/8/layout/list1"/>
    <dgm:cxn modelId="{C90B56A2-F75B-4158-A612-8FB928DBF3F2}" srcId="{8CDF5073-B0B0-487C-9066-4DFBBD1C0FC7}" destId="{B7130674-4369-4CE4-9BB5-5103DEB78E6D}" srcOrd="1" destOrd="0" parTransId="{0F62A5C6-D20A-411E-B6AA-8B245B2E20F0}" sibTransId="{5455CE3E-3C03-435D-9632-E8DF1A5A902E}"/>
    <dgm:cxn modelId="{80FBBBA9-6301-4BF3-BF69-225765BF0269}" type="presOf" srcId="{7AF78722-64A9-4BAD-A503-2FF906DFD7AF}" destId="{509A59CE-7642-4E54-899C-10FB059A80F1}" srcOrd="0" destOrd="2" presId="urn:microsoft.com/office/officeart/2005/8/layout/list1"/>
    <dgm:cxn modelId="{245364AC-AAEA-4CFE-BD88-DD54067AAEC8}" type="presOf" srcId="{86B60DD8-449B-4CC8-B277-155B694D34BD}" destId="{9B6C4C87-6817-4020-9319-507909578027}" srcOrd="0" destOrd="0" presId="urn:microsoft.com/office/officeart/2005/8/layout/list1"/>
    <dgm:cxn modelId="{62A0BCBD-60AF-44BE-B740-1A2C4921F2FA}" srcId="{13BE2337-1C24-4293-896A-83BCCE57E544}" destId="{1BCC0C5C-BC90-4435-9E11-7503215C8375}" srcOrd="3" destOrd="0" parTransId="{51C701DA-D7A6-4817-BD44-4B9D2536AB15}" sibTransId="{3A30C7A0-1009-439D-8B73-8738732E3CCA}"/>
    <dgm:cxn modelId="{66A6D7BD-0EFD-4084-9A2F-1EB074BB318E}" type="presOf" srcId="{1FBBE95B-88DC-4F9E-853E-F90B2B99DFFD}" destId="{9B6C4C87-6817-4020-9319-507909578027}" srcOrd="0" destOrd="1" presId="urn:microsoft.com/office/officeart/2005/8/layout/list1"/>
    <dgm:cxn modelId="{754168CD-7E7D-4C87-AD7B-EE4CE6A47F3F}" type="presOf" srcId="{C7052E5F-ABF8-4772-8AEB-91398832D2FE}" destId="{509A59CE-7642-4E54-899C-10FB059A80F1}" srcOrd="0" destOrd="1" presId="urn:microsoft.com/office/officeart/2005/8/layout/list1"/>
    <dgm:cxn modelId="{C28D95D1-CC0C-4869-8FFE-A66949FF4912}" srcId="{8CDF5073-B0B0-487C-9066-4DFBBD1C0FC7}" destId="{A4BE9C7E-72ED-483E-841D-816E9FC149CB}" srcOrd="0" destOrd="0" parTransId="{78E6C25F-D842-4ECC-9D62-E69EF567289C}" sibTransId="{5E545091-6259-4553-8535-02FFE1DD1E1A}"/>
    <dgm:cxn modelId="{723452D6-207E-4712-B90E-C3C1E55F7D04}" type="presOf" srcId="{58E29409-52EE-422E-9BD4-A28A4B80892F}" destId="{28F902D8-5F4B-467D-AECB-234D649CD41F}" srcOrd="1" destOrd="0" presId="urn:microsoft.com/office/officeart/2005/8/layout/list1"/>
    <dgm:cxn modelId="{2F722BE7-DC76-4247-B970-2C482E35E8DB}" type="presOf" srcId="{8FDCA614-DD3C-4374-A72C-2F2058A66520}" destId="{509A59CE-7642-4E54-899C-10FB059A80F1}" srcOrd="0" destOrd="0" presId="urn:microsoft.com/office/officeart/2005/8/layout/list1"/>
    <dgm:cxn modelId="{42E446EB-7FC8-4491-BD73-F83B274A44F3}" srcId="{1BCC0C5C-BC90-4435-9E11-7503215C8375}" destId="{F1747A42-2934-46AC-AAA3-02C9395AF0EE}" srcOrd="0" destOrd="0" parTransId="{9003D4DE-FBC9-4493-8960-1B5C473A9ADA}" sibTransId="{142047E0-1486-4BD3-9920-00E42E763ADA}"/>
    <dgm:cxn modelId="{A62E82ED-2F47-4ED7-B53A-FFEECB6221D6}" srcId="{E48DE176-0A8E-4DC4-8EB1-633948A25467}" destId="{C7052E5F-ABF8-4772-8AEB-91398832D2FE}" srcOrd="1" destOrd="0" parTransId="{46AE2FB7-7597-46E4-B942-37E0868436BA}" sibTransId="{3C3AC7EB-B101-4472-BE37-CEBC8ACF9EDD}"/>
    <dgm:cxn modelId="{8539F9F5-896E-4C2A-A459-DD625B2EC4EE}" srcId="{58E29409-52EE-422E-9BD4-A28A4B80892F}" destId="{1FBBE95B-88DC-4F9E-853E-F90B2B99DFFD}" srcOrd="1" destOrd="0" parTransId="{8F267DC7-DA31-4C25-AA02-B3B6D9701957}" sibTransId="{45DE7A23-4BE8-45A1-A94F-3D85185AE939}"/>
    <dgm:cxn modelId="{A7635BF9-BFC2-46A3-8A58-41E8AAB4E4EB}" type="presOf" srcId="{B7130674-4369-4CE4-9BB5-5103DEB78E6D}" destId="{20F9CA32-B6B5-460C-925A-DB68D9B05F73}" srcOrd="0" destOrd="1" presId="urn:microsoft.com/office/officeart/2005/8/layout/list1"/>
    <dgm:cxn modelId="{87E68CFE-BD52-4C0D-8302-041086E79C39}" srcId="{13BE2337-1C24-4293-896A-83BCCE57E544}" destId="{E48DE176-0A8E-4DC4-8EB1-633948A25467}" srcOrd="2" destOrd="0" parTransId="{410CD73E-D54B-4E82-94F5-72FC817C16B0}" sibTransId="{294254FC-CFAA-443F-996E-546A9209B3E5}"/>
    <dgm:cxn modelId="{5DC954C4-B566-407C-80D8-B0068E316CF8}" type="presParOf" srcId="{F5E545E6-184D-4E63-84B4-4BD92380C01D}" destId="{4C32A814-C29F-46DB-BF83-A4BBB93E57F1}" srcOrd="0" destOrd="0" presId="urn:microsoft.com/office/officeart/2005/8/layout/list1"/>
    <dgm:cxn modelId="{950B005B-7AF4-45FC-84DB-5F30F9FB22B1}" type="presParOf" srcId="{4C32A814-C29F-46DB-BF83-A4BBB93E57F1}" destId="{1305E413-45CC-427C-820E-D3F814F23264}" srcOrd="0" destOrd="0" presId="urn:microsoft.com/office/officeart/2005/8/layout/list1"/>
    <dgm:cxn modelId="{568A538D-467A-4BA0-B7EF-A5A0722F532F}" type="presParOf" srcId="{4C32A814-C29F-46DB-BF83-A4BBB93E57F1}" destId="{28F902D8-5F4B-467D-AECB-234D649CD41F}" srcOrd="1" destOrd="0" presId="urn:microsoft.com/office/officeart/2005/8/layout/list1"/>
    <dgm:cxn modelId="{6E9445D9-8598-423D-8945-504FD2C0EDA1}" type="presParOf" srcId="{F5E545E6-184D-4E63-84B4-4BD92380C01D}" destId="{81AA2FAF-D775-41D2-B1B0-9A8885E85BFE}" srcOrd="1" destOrd="0" presId="urn:microsoft.com/office/officeart/2005/8/layout/list1"/>
    <dgm:cxn modelId="{1D9F7FD6-BC5F-4573-B8FB-2279182DDA30}" type="presParOf" srcId="{F5E545E6-184D-4E63-84B4-4BD92380C01D}" destId="{9B6C4C87-6817-4020-9319-507909578027}" srcOrd="2" destOrd="0" presId="urn:microsoft.com/office/officeart/2005/8/layout/list1"/>
    <dgm:cxn modelId="{659C706F-8C0F-4331-8E89-B8038F24805F}" type="presParOf" srcId="{F5E545E6-184D-4E63-84B4-4BD92380C01D}" destId="{31925CB8-4EF2-46B0-954C-9714011FE281}" srcOrd="3" destOrd="0" presId="urn:microsoft.com/office/officeart/2005/8/layout/list1"/>
    <dgm:cxn modelId="{75D1A79B-85F5-45FD-B117-C4E1F49A8B13}" type="presParOf" srcId="{F5E545E6-184D-4E63-84B4-4BD92380C01D}" destId="{32F41FF3-1B47-4306-8587-F8A637ADCBCD}" srcOrd="4" destOrd="0" presId="urn:microsoft.com/office/officeart/2005/8/layout/list1"/>
    <dgm:cxn modelId="{BC0347F8-A9E1-4CF7-A461-FF34CD217F75}" type="presParOf" srcId="{32F41FF3-1B47-4306-8587-F8A637ADCBCD}" destId="{1EBAEF60-35C7-4ABE-B34B-44F61D0B1097}" srcOrd="0" destOrd="0" presId="urn:microsoft.com/office/officeart/2005/8/layout/list1"/>
    <dgm:cxn modelId="{FD29B143-B98A-499E-ACC7-F609847B3278}" type="presParOf" srcId="{32F41FF3-1B47-4306-8587-F8A637ADCBCD}" destId="{0D91BE8C-3C29-4A4F-8750-489C5C64B9A0}" srcOrd="1" destOrd="0" presId="urn:microsoft.com/office/officeart/2005/8/layout/list1"/>
    <dgm:cxn modelId="{A85E5E4D-814D-491A-9FE1-EB18765573DC}" type="presParOf" srcId="{F5E545E6-184D-4E63-84B4-4BD92380C01D}" destId="{5861E252-D708-4023-AA3C-3E4F2EE7FC38}" srcOrd="5" destOrd="0" presId="urn:microsoft.com/office/officeart/2005/8/layout/list1"/>
    <dgm:cxn modelId="{0D32F4CD-B002-4DB1-9C09-543D3E102B7D}" type="presParOf" srcId="{F5E545E6-184D-4E63-84B4-4BD92380C01D}" destId="{20F9CA32-B6B5-460C-925A-DB68D9B05F73}" srcOrd="6" destOrd="0" presId="urn:microsoft.com/office/officeart/2005/8/layout/list1"/>
    <dgm:cxn modelId="{9E817064-F97B-49EE-BCD3-A66C7BD5425E}" type="presParOf" srcId="{F5E545E6-184D-4E63-84B4-4BD92380C01D}" destId="{AC90F54B-BE10-42A3-A9C2-DCDA1D04FE79}" srcOrd="7" destOrd="0" presId="urn:microsoft.com/office/officeart/2005/8/layout/list1"/>
    <dgm:cxn modelId="{5ABCA829-8E89-4E48-867B-8CCB1D9D7EC9}" type="presParOf" srcId="{F5E545E6-184D-4E63-84B4-4BD92380C01D}" destId="{73C7F319-F925-462E-ACA9-251FFB943082}" srcOrd="8" destOrd="0" presId="urn:microsoft.com/office/officeart/2005/8/layout/list1"/>
    <dgm:cxn modelId="{F261BA43-8BCF-4B59-9C01-5390AED7D516}" type="presParOf" srcId="{73C7F319-F925-462E-ACA9-251FFB943082}" destId="{DCEF3ACB-E644-44E1-8F8C-2C9A7E1967A1}" srcOrd="0" destOrd="0" presId="urn:microsoft.com/office/officeart/2005/8/layout/list1"/>
    <dgm:cxn modelId="{00409FAE-A6A1-4351-B6BC-025B9C88466E}" type="presParOf" srcId="{73C7F319-F925-462E-ACA9-251FFB943082}" destId="{E482A319-6616-4B33-A203-D8A58EB90553}" srcOrd="1" destOrd="0" presId="urn:microsoft.com/office/officeart/2005/8/layout/list1"/>
    <dgm:cxn modelId="{8314CCE2-6135-4B5D-9A22-2AC071BA99AB}" type="presParOf" srcId="{F5E545E6-184D-4E63-84B4-4BD92380C01D}" destId="{581D9B24-FAF2-427A-B905-613F76694E1C}" srcOrd="9" destOrd="0" presId="urn:microsoft.com/office/officeart/2005/8/layout/list1"/>
    <dgm:cxn modelId="{1911AD5A-60EF-4356-A897-A95D0AF28CA4}" type="presParOf" srcId="{F5E545E6-184D-4E63-84B4-4BD92380C01D}" destId="{509A59CE-7642-4E54-899C-10FB059A80F1}" srcOrd="10" destOrd="0" presId="urn:microsoft.com/office/officeart/2005/8/layout/list1"/>
    <dgm:cxn modelId="{5FD472E1-7F44-4C31-A06C-5668ACD92F4E}" type="presParOf" srcId="{F5E545E6-184D-4E63-84B4-4BD92380C01D}" destId="{1B1A8F1B-EFDC-4E4C-9C3D-B9630549790C}" srcOrd="11" destOrd="0" presId="urn:microsoft.com/office/officeart/2005/8/layout/list1"/>
    <dgm:cxn modelId="{BD501F23-6C7C-4631-A8FF-32876BFD3F2D}" type="presParOf" srcId="{F5E545E6-184D-4E63-84B4-4BD92380C01D}" destId="{2A18D922-FCDE-44A6-A179-5877311BB348}" srcOrd="12" destOrd="0" presId="urn:microsoft.com/office/officeart/2005/8/layout/list1"/>
    <dgm:cxn modelId="{E07948EB-86D4-4B29-ABA0-B87C07014F0C}" type="presParOf" srcId="{2A18D922-FCDE-44A6-A179-5877311BB348}" destId="{B8C55226-CBAF-4668-A26B-97603D3A36E9}" srcOrd="0" destOrd="0" presId="urn:microsoft.com/office/officeart/2005/8/layout/list1"/>
    <dgm:cxn modelId="{9C5B8D3B-2A83-485D-B568-FC55E9875670}" type="presParOf" srcId="{2A18D922-FCDE-44A6-A179-5877311BB348}" destId="{4B87AC75-C4EE-4DA5-8834-F5F5854A607C}" srcOrd="1" destOrd="0" presId="urn:microsoft.com/office/officeart/2005/8/layout/list1"/>
    <dgm:cxn modelId="{F93D7945-0B48-4D5D-B318-D91359B3668E}" type="presParOf" srcId="{F5E545E6-184D-4E63-84B4-4BD92380C01D}" destId="{3CEF02FC-46A1-449C-AA06-382307B7E462}" srcOrd="13" destOrd="0" presId="urn:microsoft.com/office/officeart/2005/8/layout/list1"/>
    <dgm:cxn modelId="{2F6065D3-B183-490C-B06C-1E5D85CA5025}" type="presParOf" srcId="{F5E545E6-184D-4E63-84B4-4BD92380C01D}" destId="{200ED018-A842-4CB6-8173-96E8E90C3A8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01C2EF-6ACA-41C4-BFAB-90C5627B0FEA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FA214A-C356-4DA4-BAC4-D3325664CCC4}">
      <dgm:prSet phldrT="[Text]"/>
      <dgm:spPr>
        <a:xfrm>
          <a:off x="1822092" y="569332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Farm</a:t>
          </a:r>
        </a:p>
      </dgm:t>
    </dgm:pt>
    <dgm:pt modelId="{36755CFF-1CC0-4130-8136-AFFAA16D415D}" type="parTrans" cxnId="{223AC5B9-28BC-4F02-B331-8566F58F9C46}">
      <dgm:prSet/>
      <dgm:spPr/>
      <dgm:t>
        <a:bodyPr/>
        <a:lstStyle/>
        <a:p>
          <a:endParaRPr lang="en-US"/>
        </a:p>
      </dgm:t>
    </dgm:pt>
    <dgm:pt modelId="{B723D645-0FD3-4DCE-A359-32BED6DB9419}" type="sibTrans" cxnId="{223AC5B9-28BC-4F02-B331-8566F58F9C46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2501428" y="111235"/>
              </a:moveTo>
              <a:arcTo wR="1866678" hR="1866678" stAng="17392770" swAng="772376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D647798C-EA09-42E3-87FB-A9A2D3011BF0}">
      <dgm:prSet phldrT="[Text]"/>
      <dgm:spPr>
        <a:xfrm>
          <a:off x="3641968" y="285138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Bio-waste</a:t>
          </a:r>
        </a:p>
      </dgm:t>
    </dgm:pt>
    <dgm:pt modelId="{F83DC406-2EC4-42E2-B42D-6B588001E2F7}" type="parTrans" cxnId="{EB9FD129-206E-4D3F-83D6-7E5E500D414F}">
      <dgm:prSet/>
      <dgm:spPr/>
      <dgm:t>
        <a:bodyPr/>
        <a:lstStyle/>
        <a:p>
          <a:endParaRPr lang="en-US"/>
        </a:p>
      </dgm:t>
    </dgm:pt>
    <dgm:pt modelId="{F9FF948E-5A1C-4ED5-9757-F9A2E52807C8}" type="sibTrans" cxnId="{EB9FD129-206E-4D3F-83D6-7E5E500D414F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3514530" y="2743645"/>
              </a:moveTo>
              <a:arcTo wR="1866678" hR="1866678" stAng="1681282" swAng="835650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C0E40058-B579-4C21-93EB-99F0ADDA17A0}">
      <dgm:prSet phldrT="[Text]"/>
      <dgm:spPr>
        <a:xfrm>
          <a:off x="2632013" y="4117829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Composting</a:t>
          </a:r>
        </a:p>
      </dgm:t>
    </dgm:pt>
    <dgm:pt modelId="{60036C13-DD84-417C-8897-16954862510B}" type="parTrans" cxnId="{A96E8957-B4CC-4BE3-A419-5CE9DBC65A9B}">
      <dgm:prSet/>
      <dgm:spPr/>
      <dgm:t>
        <a:bodyPr/>
        <a:lstStyle/>
        <a:p>
          <a:endParaRPr lang="en-US"/>
        </a:p>
      </dgm:t>
    </dgm:pt>
    <dgm:pt modelId="{F7774B20-4F8B-424B-8B98-B17AF5DAB084}" type="sibTrans" cxnId="{A96E8957-B4CC-4BE3-A419-5CE9DBC65A9B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2051974" y="3724136"/>
              </a:moveTo>
              <a:arcTo wR="1866678" hR="1866678" stAng="5058189" swAng="683623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CF60D172-AE0F-4CEC-954D-EA7A4769C6A2}">
      <dgm:prSet phldrT="[Text]"/>
      <dgm:spPr>
        <a:xfrm>
          <a:off x="1012171" y="4117829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Compost</a:t>
          </a:r>
        </a:p>
      </dgm:t>
    </dgm:pt>
    <dgm:pt modelId="{3EE201BE-9CA4-4989-AE43-8B1B722D0F6F}" type="parTrans" cxnId="{CC2CFEAA-19C5-4E30-AB2F-70F31100365C}">
      <dgm:prSet/>
      <dgm:spPr/>
      <dgm:t>
        <a:bodyPr/>
        <a:lstStyle/>
        <a:p>
          <a:endParaRPr lang="en-US"/>
        </a:p>
      </dgm:t>
    </dgm:pt>
    <dgm:pt modelId="{4914E604-75B1-43D5-A89F-5F289A3C3C1E}" type="sibTrans" cxnId="{CC2CFEAA-19C5-4E30-AB2F-70F31100365C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478351" y="3114491"/>
              </a:moveTo>
              <a:arcTo wR="1866678" hR="1866678" stAng="8283068" swAng="835650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A8F896D3-72A2-40F2-95D8-975BD43A6E2C}">
      <dgm:prSet phldrT="[Text]"/>
      <dgm:spPr>
        <a:xfrm>
          <a:off x="2215" y="285138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Crop production</a:t>
          </a:r>
        </a:p>
      </dgm:t>
    </dgm:pt>
    <dgm:pt modelId="{5CA5A392-D3A5-4B8B-BE3C-7E25B71A3456}" type="parTrans" cxnId="{B721F993-90A4-4CAD-8856-0711B3AECC23}">
      <dgm:prSet/>
      <dgm:spPr/>
      <dgm:t>
        <a:bodyPr/>
        <a:lstStyle/>
        <a:p>
          <a:endParaRPr lang="en-US"/>
        </a:p>
      </dgm:t>
    </dgm:pt>
    <dgm:pt modelId="{C530194E-261E-4FBF-BE88-C76E0A0EB544}" type="sibTrans" cxnId="{B721F993-90A4-4CAD-8856-0711B3AECC23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2714" y="1766042"/>
              </a:moveTo>
              <a:arcTo wR="1866678" hR="1866678" stAng="10985424" swAng="1064485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60362BEA-4B6B-403A-B80F-90DB2FA47D1C}">
      <dgm:prSet phldrT="[Text]"/>
      <dgm:spPr>
        <a:xfrm>
          <a:off x="3281520" y="127215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Protein Production</a:t>
          </a:r>
        </a:p>
      </dgm:t>
    </dgm:pt>
    <dgm:pt modelId="{70364C27-7A9D-4E47-96D1-E1A2D72FE803}" type="parTrans" cxnId="{DBD5C46B-B404-4BBC-82BE-43928DAFB237}">
      <dgm:prSet/>
      <dgm:spPr/>
      <dgm:t>
        <a:bodyPr/>
        <a:lstStyle/>
        <a:p>
          <a:endParaRPr lang="en-US"/>
        </a:p>
      </dgm:t>
    </dgm:pt>
    <dgm:pt modelId="{AC78A840-4190-4833-97EB-E1E4797E77DE}" type="sibTrans" cxnId="{DBD5C46B-B404-4BBC-82BE-43928DAFB237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3611328" y="1202838"/>
              </a:moveTo>
              <a:arcTo wR="1866678" hR="1866678" stAng="20350091" swAng="1064485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9F14755E-840B-48A3-AE6F-0B1C91298784}">
      <dgm:prSet phldrT="[Text]"/>
      <dgm:spPr>
        <a:xfrm>
          <a:off x="362664" y="127215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Feed</a:t>
          </a:r>
        </a:p>
      </dgm:t>
    </dgm:pt>
    <dgm:pt modelId="{EDE5F68A-1672-4B3F-80D3-3BD7BA834124}" type="parTrans" cxnId="{5DE22E44-FC33-466D-8D92-57AFCB0DF2B4}">
      <dgm:prSet/>
      <dgm:spPr/>
      <dgm:t>
        <a:bodyPr/>
        <a:lstStyle/>
        <a:p>
          <a:endParaRPr lang="en-US"/>
        </a:p>
      </dgm:t>
    </dgm:pt>
    <dgm:pt modelId="{4A73B90A-234E-4046-BA40-AA155147A804}" type="sibTrans" cxnId="{5DE22E44-FC33-466D-8D92-57AFCB0DF2B4}">
      <dgm:prSet/>
      <dgm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856786" y="296771"/>
              </a:moveTo>
              <a:arcTo wR="1866678" hR="1866678" stAng="14234855" swAng="772376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gm:spPr>
      <dgm:t>
        <a:bodyPr/>
        <a:lstStyle/>
        <a:p>
          <a:endParaRPr lang="en-US"/>
        </a:p>
      </dgm:t>
    </dgm:pt>
    <dgm:pt modelId="{97F68202-E07F-4DA5-B975-F973653B5D1A}" type="pres">
      <dgm:prSet presAssocID="{7001C2EF-6ACA-41C4-BFAB-90C5627B0FEA}" presName="cycle" presStyleCnt="0">
        <dgm:presLayoutVars>
          <dgm:dir/>
          <dgm:resizeHandles val="exact"/>
        </dgm:presLayoutVars>
      </dgm:prSet>
      <dgm:spPr/>
    </dgm:pt>
    <dgm:pt modelId="{3AEE1AAE-376E-4491-978F-97BB5E035F9E}" type="pres">
      <dgm:prSet presAssocID="{EAFA214A-C356-4DA4-BAC4-D3325664CCC4}" presName="node" presStyleLbl="node1" presStyleIdx="0" presStyleCnt="7">
        <dgm:presLayoutVars>
          <dgm:bulletEnabled val="1"/>
        </dgm:presLayoutVars>
      </dgm:prSet>
      <dgm:spPr/>
    </dgm:pt>
    <dgm:pt modelId="{AE084398-FD6F-4D34-802E-AB06764E1FF3}" type="pres">
      <dgm:prSet presAssocID="{EAFA214A-C356-4DA4-BAC4-D3325664CCC4}" presName="spNode" presStyleCnt="0"/>
      <dgm:spPr/>
    </dgm:pt>
    <dgm:pt modelId="{6E2401F5-9B88-4220-AEE5-3CC46C4490EF}" type="pres">
      <dgm:prSet presAssocID="{B723D645-0FD3-4DCE-A359-32BED6DB9419}" presName="sibTrans" presStyleLbl="sibTrans1D1" presStyleIdx="0" presStyleCnt="7"/>
      <dgm:spPr/>
    </dgm:pt>
    <dgm:pt modelId="{FA27A758-B5D5-4B4C-8F38-13D6C9A16E67}" type="pres">
      <dgm:prSet presAssocID="{60362BEA-4B6B-403A-B80F-90DB2FA47D1C}" presName="node" presStyleLbl="node1" presStyleIdx="1" presStyleCnt="7">
        <dgm:presLayoutVars>
          <dgm:bulletEnabled val="1"/>
        </dgm:presLayoutVars>
      </dgm:prSet>
      <dgm:spPr/>
    </dgm:pt>
    <dgm:pt modelId="{1022D970-3769-4C86-880D-52310BE8725F}" type="pres">
      <dgm:prSet presAssocID="{60362BEA-4B6B-403A-B80F-90DB2FA47D1C}" presName="spNode" presStyleCnt="0"/>
      <dgm:spPr/>
    </dgm:pt>
    <dgm:pt modelId="{3260E836-B1E1-4FA9-9E18-5C14AA0BA7F4}" type="pres">
      <dgm:prSet presAssocID="{AC78A840-4190-4833-97EB-E1E4797E77DE}" presName="sibTrans" presStyleLbl="sibTrans1D1" presStyleIdx="1" presStyleCnt="7"/>
      <dgm:spPr/>
    </dgm:pt>
    <dgm:pt modelId="{A11C83C7-0D94-41D9-9A04-767B5D767050}" type="pres">
      <dgm:prSet presAssocID="{D647798C-EA09-42E3-87FB-A9A2D3011BF0}" presName="node" presStyleLbl="node1" presStyleIdx="2" presStyleCnt="7">
        <dgm:presLayoutVars>
          <dgm:bulletEnabled val="1"/>
        </dgm:presLayoutVars>
      </dgm:prSet>
      <dgm:spPr/>
    </dgm:pt>
    <dgm:pt modelId="{735E8245-7055-4B4D-9525-3ED4DF0C05DF}" type="pres">
      <dgm:prSet presAssocID="{D647798C-EA09-42E3-87FB-A9A2D3011BF0}" presName="spNode" presStyleCnt="0"/>
      <dgm:spPr/>
    </dgm:pt>
    <dgm:pt modelId="{87421C94-282E-4FCA-BDD7-9B3936C91AA6}" type="pres">
      <dgm:prSet presAssocID="{F9FF948E-5A1C-4ED5-9757-F9A2E52807C8}" presName="sibTrans" presStyleLbl="sibTrans1D1" presStyleIdx="2" presStyleCnt="7"/>
      <dgm:spPr/>
    </dgm:pt>
    <dgm:pt modelId="{5C3D559A-8BAD-4309-9C90-661E059767E4}" type="pres">
      <dgm:prSet presAssocID="{C0E40058-B579-4C21-93EB-99F0ADDA17A0}" presName="node" presStyleLbl="node1" presStyleIdx="3" presStyleCnt="7">
        <dgm:presLayoutVars>
          <dgm:bulletEnabled val="1"/>
        </dgm:presLayoutVars>
      </dgm:prSet>
      <dgm:spPr/>
    </dgm:pt>
    <dgm:pt modelId="{3996C656-0DEC-446D-A34C-646356CDB402}" type="pres">
      <dgm:prSet presAssocID="{C0E40058-B579-4C21-93EB-99F0ADDA17A0}" presName="spNode" presStyleCnt="0"/>
      <dgm:spPr/>
    </dgm:pt>
    <dgm:pt modelId="{7E934450-B54C-41CF-ABF9-1066694FE965}" type="pres">
      <dgm:prSet presAssocID="{F7774B20-4F8B-424B-8B98-B17AF5DAB084}" presName="sibTrans" presStyleLbl="sibTrans1D1" presStyleIdx="3" presStyleCnt="7"/>
      <dgm:spPr/>
    </dgm:pt>
    <dgm:pt modelId="{A4488852-2B50-4306-8BD7-4529A103B4CC}" type="pres">
      <dgm:prSet presAssocID="{CF60D172-AE0F-4CEC-954D-EA7A4769C6A2}" presName="node" presStyleLbl="node1" presStyleIdx="4" presStyleCnt="7">
        <dgm:presLayoutVars>
          <dgm:bulletEnabled val="1"/>
        </dgm:presLayoutVars>
      </dgm:prSet>
      <dgm:spPr/>
    </dgm:pt>
    <dgm:pt modelId="{66CEEAAD-2EEE-495E-9069-2CBA64F12B83}" type="pres">
      <dgm:prSet presAssocID="{CF60D172-AE0F-4CEC-954D-EA7A4769C6A2}" presName="spNode" presStyleCnt="0"/>
      <dgm:spPr/>
    </dgm:pt>
    <dgm:pt modelId="{4C11F9AC-5412-4D5F-83B2-798B00451133}" type="pres">
      <dgm:prSet presAssocID="{4914E604-75B1-43D5-A89F-5F289A3C3C1E}" presName="sibTrans" presStyleLbl="sibTrans1D1" presStyleIdx="4" presStyleCnt="7"/>
      <dgm:spPr/>
    </dgm:pt>
    <dgm:pt modelId="{72669022-31CA-4439-BDDE-47A980396B37}" type="pres">
      <dgm:prSet presAssocID="{A8F896D3-72A2-40F2-95D8-975BD43A6E2C}" presName="node" presStyleLbl="node1" presStyleIdx="5" presStyleCnt="7">
        <dgm:presLayoutVars>
          <dgm:bulletEnabled val="1"/>
        </dgm:presLayoutVars>
      </dgm:prSet>
      <dgm:spPr/>
    </dgm:pt>
    <dgm:pt modelId="{F500558C-4CC8-475E-B0D5-A0EA524B974C}" type="pres">
      <dgm:prSet presAssocID="{A8F896D3-72A2-40F2-95D8-975BD43A6E2C}" presName="spNode" presStyleCnt="0"/>
      <dgm:spPr/>
    </dgm:pt>
    <dgm:pt modelId="{2946128F-2401-44AE-A4AC-7EB0B750F223}" type="pres">
      <dgm:prSet presAssocID="{C530194E-261E-4FBF-BE88-C76E0A0EB544}" presName="sibTrans" presStyleLbl="sibTrans1D1" presStyleIdx="5" presStyleCnt="7"/>
      <dgm:spPr/>
    </dgm:pt>
    <dgm:pt modelId="{6F076821-A102-45B2-AC7F-948418FE8E79}" type="pres">
      <dgm:prSet presAssocID="{9F14755E-840B-48A3-AE6F-0B1C91298784}" presName="node" presStyleLbl="node1" presStyleIdx="6" presStyleCnt="7">
        <dgm:presLayoutVars>
          <dgm:bulletEnabled val="1"/>
        </dgm:presLayoutVars>
      </dgm:prSet>
      <dgm:spPr/>
    </dgm:pt>
    <dgm:pt modelId="{74155046-0903-462C-85C6-161571AD766D}" type="pres">
      <dgm:prSet presAssocID="{9F14755E-840B-48A3-AE6F-0B1C91298784}" presName="spNode" presStyleCnt="0"/>
      <dgm:spPr/>
    </dgm:pt>
    <dgm:pt modelId="{017199E1-99FA-40BD-8A73-E376F29ADDC2}" type="pres">
      <dgm:prSet presAssocID="{4A73B90A-234E-4046-BA40-AA155147A804}" presName="sibTrans" presStyleLbl="sibTrans1D1" presStyleIdx="6" presStyleCnt="7"/>
      <dgm:spPr/>
    </dgm:pt>
  </dgm:ptLst>
  <dgm:cxnLst>
    <dgm:cxn modelId="{EA80180E-6213-40A0-B454-D7242A720C5E}" type="presOf" srcId="{CF60D172-AE0F-4CEC-954D-EA7A4769C6A2}" destId="{A4488852-2B50-4306-8BD7-4529A103B4CC}" srcOrd="0" destOrd="0" presId="urn:microsoft.com/office/officeart/2005/8/layout/cycle5"/>
    <dgm:cxn modelId="{92E9FE15-396F-4484-86CC-5516EDF62092}" type="presOf" srcId="{F9FF948E-5A1C-4ED5-9757-F9A2E52807C8}" destId="{87421C94-282E-4FCA-BDD7-9B3936C91AA6}" srcOrd="0" destOrd="0" presId="urn:microsoft.com/office/officeart/2005/8/layout/cycle5"/>
    <dgm:cxn modelId="{EB9FD129-206E-4D3F-83D6-7E5E500D414F}" srcId="{7001C2EF-6ACA-41C4-BFAB-90C5627B0FEA}" destId="{D647798C-EA09-42E3-87FB-A9A2D3011BF0}" srcOrd="2" destOrd="0" parTransId="{F83DC406-2EC4-42E2-B42D-6B588001E2F7}" sibTransId="{F9FF948E-5A1C-4ED5-9757-F9A2E52807C8}"/>
    <dgm:cxn modelId="{D078672A-CBC0-4C3A-8298-A085E83D8D10}" type="presOf" srcId="{7001C2EF-6ACA-41C4-BFAB-90C5627B0FEA}" destId="{97F68202-E07F-4DA5-B975-F973653B5D1A}" srcOrd="0" destOrd="0" presId="urn:microsoft.com/office/officeart/2005/8/layout/cycle5"/>
    <dgm:cxn modelId="{F094FE2A-0189-4FE8-BD3E-E2D7432F34B6}" type="presOf" srcId="{F7774B20-4F8B-424B-8B98-B17AF5DAB084}" destId="{7E934450-B54C-41CF-ABF9-1066694FE965}" srcOrd="0" destOrd="0" presId="urn:microsoft.com/office/officeart/2005/8/layout/cycle5"/>
    <dgm:cxn modelId="{5DE22E44-FC33-466D-8D92-57AFCB0DF2B4}" srcId="{7001C2EF-6ACA-41C4-BFAB-90C5627B0FEA}" destId="{9F14755E-840B-48A3-AE6F-0B1C91298784}" srcOrd="6" destOrd="0" parTransId="{EDE5F68A-1672-4B3F-80D3-3BD7BA834124}" sibTransId="{4A73B90A-234E-4046-BA40-AA155147A804}"/>
    <dgm:cxn modelId="{DBD5C46B-B404-4BBC-82BE-43928DAFB237}" srcId="{7001C2EF-6ACA-41C4-BFAB-90C5627B0FEA}" destId="{60362BEA-4B6B-403A-B80F-90DB2FA47D1C}" srcOrd="1" destOrd="0" parTransId="{70364C27-7A9D-4E47-96D1-E1A2D72FE803}" sibTransId="{AC78A840-4190-4833-97EB-E1E4797E77DE}"/>
    <dgm:cxn modelId="{5D3B176F-AA70-4D19-B067-E0CE91F41813}" type="presOf" srcId="{C530194E-261E-4FBF-BE88-C76E0A0EB544}" destId="{2946128F-2401-44AE-A4AC-7EB0B750F223}" srcOrd="0" destOrd="0" presId="urn:microsoft.com/office/officeart/2005/8/layout/cycle5"/>
    <dgm:cxn modelId="{51929770-3728-4C53-A45E-F7A722D1E289}" type="presOf" srcId="{D647798C-EA09-42E3-87FB-A9A2D3011BF0}" destId="{A11C83C7-0D94-41D9-9A04-767B5D767050}" srcOrd="0" destOrd="0" presId="urn:microsoft.com/office/officeart/2005/8/layout/cycle5"/>
    <dgm:cxn modelId="{A96E8957-B4CC-4BE3-A419-5CE9DBC65A9B}" srcId="{7001C2EF-6ACA-41C4-BFAB-90C5627B0FEA}" destId="{C0E40058-B579-4C21-93EB-99F0ADDA17A0}" srcOrd="3" destOrd="0" parTransId="{60036C13-DD84-417C-8897-16954862510B}" sibTransId="{F7774B20-4F8B-424B-8B98-B17AF5DAB084}"/>
    <dgm:cxn modelId="{29510A78-A092-4E6E-980B-7BA75599CF29}" type="presOf" srcId="{4A73B90A-234E-4046-BA40-AA155147A804}" destId="{017199E1-99FA-40BD-8A73-E376F29ADDC2}" srcOrd="0" destOrd="0" presId="urn:microsoft.com/office/officeart/2005/8/layout/cycle5"/>
    <dgm:cxn modelId="{8ADC7C79-5C3E-41C5-AF81-35A9C4962B38}" type="presOf" srcId="{A8F896D3-72A2-40F2-95D8-975BD43A6E2C}" destId="{72669022-31CA-4439-BDDE-47A980396B37}" srcOrd="0" destOrd="0" presId="urn:microsoft.com/office/officeart/2005/8/layout/cycle5"/>
    <dgm:cxn modelId="{766AC082-5C8F-472B-873D-E0FB501CA486}" type="presOf" srcId="{60362BEA-4B6B-403A-B80F-90DB2FA47D1C}" destId="{FA27A758-B5D5-4B4C-8F38-13D6C9A16E67}" srcOrd="0" destOrd="0" presId="urn:microsoft.com/office/officeart/2005/8/layout/cycle5"/>
    <dgm:cxn modelId="{B721F993-90A4-4CAD-8856-0711B3AECC23}" srcId="{7001C2EF-6ACA-41C4-BFAB-90C5627B0FEA}" destId="{A8F896D3-72A2-40F2-95D8-975BD43A6E2C}" srcOrd="5" destOrd="0" parTransId="{5CA5A392-D3A5-4B8B-BE3C-7E25B71A3456}" sibTransId="{C530194E-261E-4FBF-BE88-C76E0A0EB544}"/>
    <dgm:cxn modelId="{9CADA2A7-2C5B-4D7F-AF10-7F4B1A342AE5}" type="presOf" srcId="{EAFA214A-C356-4DA4-BAC4-D3325664CCC4}" destId="{3AEE1AAE-376E-4491-978F-97BB5E035F9E}" srcOrd="0" destOrd="0" presId="urn:microsoft.com/office/officeart/2005/8/layout/cycle5"/>
    <dgm:cxn modelId="{CC2CFEAA-19C5-4E30-AB2F-70F31100365C}" srcId="{7001C2EF-6ACA-41C4-BFAB-90C5627B0FEA}" destId="{CF60D172-AE0F-4CEC-954D-EA7A4769C6A2}" srcOrd="4" destOrd="0" parTransId="{3EE201BE-9CA4-4989-AE43-8B1B722D0F6F}" sibTransId="{4914E604-75B1-43D5-A89F-5F289A3C3C1E}"/>
    <dgm:cxn modelId="{62BC7DB1-EBB1-41C9-B036-900C390F9B42}" type="presOf" srcId="{C0E40058-B579-4C21-93EB-99F0ADDA17A0}" destId="{5C3D559A-8BAD-4309-9C90-661E059767E4}" srcOrd="0" destOrd="0" presId="urn:microsoft.com/office/officeart/2005/8/layout/cycle5"/>
    <dgm:cxn modelId="{223AC5B9-28BC-4F02-B331-8566F58F9C46}" srcId="{7001C2EF-6ACA-41C4-BFAB-90C5627B0FEA}" destId="{EAFA214A-C356-4DA4-BAC4-D3325664CCC4}" srcOrd="0" destOrd="0" parTransId="{36755CFF-1CC0-4130-8136-AFFAA16D415D}" sibTransId="{B723D645-0FD3-4DCE-A359-32BED6DB9419}"/>
    <dgm:cxn modelId="{754061BA-E7DB-4FF3-897B-ABFCE9FE11A1}" type="presOf" srcId="{B723D645-0FD3-4DCE-A359-32BED6DB9419}" destId="{6E2401F5-9B88-4220-AEE5-3CC46C4490EF}" srcOrd="0" destOrd="0" presId="urn:microsoft.com/office/officeart/2005/8/layout/cycle5"/>
    <dgm:cxn modelId="{179CEEC1-D30B-4984-9CDA-B4D2E955C42B}" type="presOf" srcId="{AC78A840-4190-4833-97EB-E1E4797E77DE}" destId="{3260E836-B1E1-4FA9-9E18-5C14AA0BA7F4}" srcOrd="0" destOrd="0" presId="urn:microsoft.com/office/officeart/2005/8/layout/cycle5"/>
    <dgm:cxn modelId="{EDD04DCE-C01E-4C4E-AE5B-55EF994B5738}" type="presOf" srcId="{4914E604-75B1-43D5-A89F-5F289A3C3C1E}" destId="{4C11F9AC-5412-4D5F-83B2-798B00451133}" srcOrd="0" destOrd="0" presId="urn:microsoft.com/office/officeart/2005/8/layout/cycle5"/>
    <dgm:cxn modelId="{ECC214F5-171E-465C-9C9F-4CB3797BA875}" type="presOf" srcId="{9F14755E-840B-48A3-AE6F-0B1C91298784}" destId="{6F076821-A102-45B2-AC7F-948418FE8E79}" srcOrd="0" destOrd="0" presId="urn:microsoft.com/office/officeart/2005/8/layout/cycle5"/>
    <dgm:cxn modelId="{E081BCDF-D2E9-467F-BFDB-5E9A09764F4F}" type="presParOf" srcId="{97F68202-E07F-4DA5-B975-F973653B5D1A}" destId="{3AEE1AAE-376E-4491-978F-97BB5E035F9E}" srcOrd="0" destOrd="0" presId="urn:microsoft.com/office/officeart/2005/8/layout/cycle5"/>
    <dgm:cxn modelId="{C8860DCF-967E-4842-AAC6-92AAB1B9FB1E}" type="presParOf" srcId="{97F68202-E07F-4DA5-B975-F973653B5D1A}" destId="{AE084398-FD6F-4D34-802E-AB06764E1FF3}" srcOrd="1" destOrd="0" presId="urn:microsoft.com/office/officeart/2005/8/layout/cycle5"/>
    <dgm:cxn modelId="{A1ECB4F6-B33C-4BF4-B17A-1DE040A22772}" type="presParOf" srcId="{97F68202-E07F-4DA5-B975-F973653B5D1A}" destId="{6E2401F5-9B88-4220-AEE5-3CC46C4490EF}" srcOrd="2" destOrd="0" presId="urn:microsoft.com/office/officeart/2005/8/layout/cycle5"/>
    <dgm:cxn modelId="{461CC03F-A958-4E3D-BA44-DD3D83455333}" type="presParOf" srcId="{97F68202-E07F-4DA5-B975-F973653B5D1A}" destId="{FA27A758-B5D5-4B4C-8F38-13D6C9A16E67}" srcOrd="3" destOrd="0" presId="urn:microsoft.com/office/officeart/2005/8/layout/cycle5"/>
    <dgm:cxn modelId="{878F3380-23B0-4B74-AFDD-E44CEF16E4FF}" type="presParOf" srcId="{97F68202-E07F-4DA5-B975-F973653B5D1A}" destId="{1022D970-3769-4C86-880D-52310BE8725F}" srcOrd="4" destOrd="0" presId="urn:microsoft.com/office/officeart/2005/8/layout/cycle5"/>
    <dgm:cxn modelId="{47BB7522-B9A3-4A71-919D-1DE58C9F189D}" type="presParOf" srcId="{97F68202-E07F-4DA5-B975-F973653B5D1A}" destId="{3260E836-B1E1-4FA9-9E18-5C14AA0BA7F4}" srcOrd="5" destOrd="0" presId="urn:microsoft.com/office/officeart/2005/8/layout/cycle5"/>
    <dgm:cxn modelId="{06C5501C-6895-46E2-99D6-1B3C1576EFE6}" type="presParOf" srcId="{97F68202-E07F-4DA5-B975-F973653B5D1A}" destId="{A11C83C7-0D94-41D9-9A04-767B5D767050}" srcOrd="6" destOrd="0" presId="urn:microsoft.com/office/officeart/2005/8/layout/cycle5"/>
    <dgm:cxn modelId="{5FF172D5-D9AB-4B25-AA68-4828B1DACC52}" type="presParOf" srcId="{97F68202-E07F-4DA5-B975-F973653B5D1A}" destId="{735E8245-7055-4B4D-9525-3ED4DF0C05DF}" srcOrd="7" destOrd="0" presId="urn:microsoft.com/office/officeart/2005/8/layout/cycle5"/>
    <dgm:cxn modelId="{E9B62AC2-2FC2-472A-8EAA-BC91B5767E0D}" type="presParOf" srcId="{97F68202-E07F-4DA5-B975-F973653B5D1A}" destId="{87421C94-282E-4FCA-BDD7-9B3936C91AA6}" srcOrd="8" destOrd="0" presId="urn:microsoft.com/office/officeart/2005/8/layout/cycle5"/>
    <dgm:cxn modelId="{96CA1A0B-78AB-49B3-A65B-ECAABF5E59E7}" type="presParOf" srcId="{97F68202-E07F-4DA5-B975-F973653B5D1A}" destId="{5C3D559A-8BAD-4309-9C90-661E059767E4}" srcOrd="9" destOrd="0" presId="urn:microsoft.com/office/officeart/2005/8/layout/cycle5"/>
    <dgm:cxn modelId="{51101880-4124-4E28-A704-EA1D214AC643}" type="presParOf" srcId="{97F68202-E07F-4DA5-B975-F973653B5D1A}" destId="{3996C656-0DEC-446D-A34C-646356CDB402}" srcOrd="10" destOrd="0" presId="urn:microsoft.com/office/officeart/2005/8/layout/cycle5"/>
    <dgm:cxn modelId="{45606E40-E710-401D-A541-6A41652D2D8C}" type="presParOf" srcId="{97F68202-E07F-4DA5-B975-F973653B5D1A}" destId="{7E934450-B54C-41CF-ABF9-1066694FE965}" srcOrd="11" destOrd="0" presId="urn:microsoft.com/office/officeart/2005/8/layout/cycle5"/>
    <dgm:cxn modelId="{F7926F27-A038-4AFA-85CC-4FFEEBC351A4}" type="presParOf" srcId="{97F68202-E07F-4DA5-B975-F973653B5D1A}" destId="{A4488852-2B50-4306-8BD7-4529A103B4CC}" srcOrd="12" destOrd="0" presId="urn:microsoft.com/office/officeart/2005/8/layout/cycle5"/>
    <dgm:cxn modelId="{A08C4B88-ACB0-483C-B7F0-B3FAABD7E4D4}" type="presParOf" srcId="{97F68202-E07F-4DA5-B975-F973653B5D1A}" destId="{66CEEAAD-2EEE-495E-9069-2CBA64F12B83}" srcOrd="13" destOrd="0" presId="urn:microsoft.com/office/officeart/2005/8/layout/cycle5"/>
    <dgm:cxn modelId="{32B8B709-BDFB-4F19-B5B9-2190E60198CA}" type="presParOf" srcId="{97F68202-E07F-4DA5-B975-F973653B5D1A}" destId="{4C11F9AC-5412-4D5F-83B2-798B00451133}" srcOrd="14" destOrd="0" presId="urn:microsoft.com/office/officeart/2005/8/layout/cycle5"/>
    <dgm:cxn modelId="{3A15899B-9A51-4149-BB13-9820AE15072E}" type="presParOf" srcId="{97F68202-E07F-4DA5-B975-F973653B5D1A}" destId="{72669022-31CA-4439-BDDE-47A980396B37}" srcOrd="15" destOrd="0" presId="urn:microsoft.com/office/officeart/2005/8/layout/cycle5"/>
    <dgm:cxn modelId="{A4401ED0-A5AB-4736-8F39-E8868384BB56}" type="presParOf" srcId="{97F68202-E07F-4DA5-B975-F973653B5D1A}" destId="{F500558C-4CC8-475E-B0D5-A0EA524B974C}" srcOrd="16" destOrd="0" presId="urn:microsoft.com/office/officeart/2005/8/layout/cycle5"/>
    <dgm:cxn modelId="{A9235AD7-D53F-40D0-9468-4E1DAEFE42EC}" type="presParOf" srcId="{97F68202-E07F-4DA5-B975-F973653B5D1A}" destId="{2946128F-2401-44AE-A4AC-7EB0B750F223}" srcOrd="17" destOrd="0" presId="urn:microsoft.com/office/officeart/2005/8/layout/cycle5"/>
    <dgm:cxn modelId="{130BE2B3-36AA-4B13-8701-2F4364140CDC}" type="presParOf" srcId="{97F68202-E07F-4DA5-B975-F973653B5D1A}" destId="{6F076821-A102-45B2-AC7F-948418FE8E79}" srcOrd="18" destOrd="0" presId="urn:microsoft.com/office/officeart/2005/8/layout/cycle5"/>
    <dgm:cxn modelId="{9C1CED98-3C41-46B5-AD24-8975CA00BB16}" type="presParOf" srcId="{97F68202-E07F-4DA5-B975-F973653B5D1A}" destId="{74155046-0903-462C-85C6-161571AD766D}" srcOrd="19" destOrd="0" presId="urn:microsoft.com/office/officeart/2005/8/layout/cycle5"/>
    <dgm:cxn modelId="{16569067-E45F-4546-AEF6-8E8BBF27F959}" type="presParOf" srcId="{97F68202-E07F-4DA5-B975-F973653B5D1A}" destId="{017199E1-99FA-40BD-8A73-E376F29ADDC2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51D85B-9445-4F8D-84DC-BD7807F879B2}" type="doc">
      <dgm:prSet loTypeId="urn:microsoft.com/office/officeart/2005/8/layout/cycle8" loCatId="cycle" qsTypeId="urn:microsoft.com/office/officeart/2005/8/quickstyle/simple1" qsCatId="simple" csTypeId="urn:microsoft.com/office/officeart/2005/8/colors/accent6_4" csCatId="accent6" phldr="1"/>
      <dgm:spPr/>
    </dgm:pt>
    <dgm:pt modelId="{614A1ACC-4022-480A-8638-C98240EB073A}">
      <dgm:prSet phldrT="[Text]"/>
      <dgm:spPr>
        <a:xfrm>
          <a:off x="771971" y="371864"/>
          <a:ext cx="4192832" cy="4192832"/>
        </a:xfrm>
        <a:prstGeom prst="pie">
          <a:avLst>
            <a:gd name="adj1" fmla="val 10028574"/>
            <a:gd name="adj2" fmla="val 13114284"/>
          </a:avLst>
        </a:prstGeom>
        <a:solidFill>
          <a:srgbClr val="70AD47">
            <a:shade val="50000"/>
            <a:hueOff val="210528"/>
            <a:satOff val="-9203"/>
            <a:lumOff val="2512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49F68A9-4E78-436A-88D6-802DC9AAB9D8}" type="parTrans" cxnId="{37071178-8580-4C0B-93A6-EFDFB4674948}">
      <dgm:prSet/>
      <dgm:spPr/>
      <dgm:t>
        <a:bodyPr/>
        <a:lstStyle/>
        <a:p>
          <a:endParaRPr lang="en-US"/>
        </a:p>
      </dgm:t>
    </dgm:pt>
    <dgm:pt modelId="{A771C6EF-962C-46D7-B8CB-58AA7606ECBE}" type="sibTrans" cxnId="{37071178-8580-4C0B-93A6-EFDFB4674948}">
      <dgm:prSet/>
      <dgm:spPr/>
      <dgm:t>
        <a:bodyPr/>
        <a:lstStyle/>
        <a:p>
          <a:endParaRPr lang="en-US"/>
        </a:p>
      </dgm:t>
    </dgm:pt>
    <dgm:pt modelId="{29E26F82-91FC-467A-8AC1-DEFFD8353AA3}">
      <dgm:prSet phldrT="[Text]"/>
      <dgm:spPr>
        <a:xfrm>
          <a:off x="825879" y="304479"/>
          <a:ext cx="4192832" cy="4192832"/>
        </a:xfrm>
        <a:prstGeom prst="pie">
          <a:avLst>
            <a:gd name="adj1" fmla="val 13114284"/>
            <a:gd name="adj2" fmla="val 16200000"/>
          </a:avLst>
        </a:prstGeom>
        <a:solidFill>
          <a:srgbClr val="70AD47">
            <a:shade val="50000"/>
            <a:hueOff val="105264"/>
            <a:satOff val="-4601"/>
            <a:lumOff val="1256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A6D3933-844F-443E-960C-03A9624576A8}" type="parTrans" cxnId="{954E1E65-D1EF-4027-95C2-9FA08E3BFBC5}">
      <dgm:prSet/>
      <dgm:spPr/>
      <dgm:t>
        <a:bodyPr/>
        <a:lstStyle/>
        <a:p>
          <a:endParaRPr lang="en-US"/>
        </a:p>
      </dgm:t>
    </dgm:pt>
    <dgm:pt modelId="{DB669D2D-2D07-43AA-8B51-8A75C278CC14}" type="sibTrans" cxnId="{954E1E65-D1EF-4027-95C2-9FA08E3BFBC5}">
      <dgm:prSet/>
      <dgm:spPr/>
      <dgm:t>
        <a:bodyPr/>
        <a:lstStyle/>
        <a:p>
          <a:endParaRPr lang="en-US"/>
        </a:p>
      </dgm:t>
    </dgm:pt>
    <dgm:pt modelId="{7464B304-4B50-499E-9C50-F1756672FB92}">
      <dgm:prSet phldrT="[Text]"/>
      <dgm:spPr>
        <a:xfrm>
          <a:off x="791438" y="456719"/>
          <a:ext cx="4192832" cy="419283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shade val="50000"/>
            <a:hueOff val="315792"/>
            <a:satOff val="-13804"/>
            <a:lumOff val="37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05FAB8E-A923-49D7-8C2B-3681D66E5E9E}" type="parTrans" cxnId="{FB8D7F3C-7ECA-4975-AD1A-82800CE88DBE}">
      <dgm:prSet/>
      <dgm:spPr/>
      <dgm:t>
        <a:bodyPr/>
        <a:lstStyle/>
        <a:p>
          <a:endParaRPr lang="en-US"/>
        </a:p>
      </dgm:t>
    </dgm:pt>
    <dgm:pt modelId="{79493892-DA0D-4EFD-87C9-0FDD8962CF30}" type="sibTrans" cxnId="{FB8D7F3C-7ECA-4975-AD1A-82800CE88DBE}">
      <dgm:prSet/>
      <dgm:spPr/>
      <dgm:t>
        <a:bodyPr/>
        <a:lstStyle/>
        <a:p>
          <a:endParaRPr lang="en-US"/>
        </a:p>
      </dgm:t>
    </dgm:pt>
    <dgm:pt modelId="{05816C4F-890E-4CF9-B36E-84DD5A567FE1}">
      <dgm:prSet phldrT="[Text]"/>
      <dgm:spPr>
        <a:xfrm>
          <a:off x="869305" y="494155"/>
          <a:ext cx="4192832" cy="4192832"/>
        </a:xfrm>
        <a:prstGeom prst="pie">
          <a:avLst>
            <a:gd name="adj1" fmla="val 3857226"/>
            <a:gd name="adj2" fmla="val 6942858"/>
          </a:avLst>
        </a:prstGeom>
        <a:solidFill>
          <a:srgbClr val="70AD47">
            <a:shade val="50000"/>
            <a:hueOff val="315792"/>
            <a:satOff val="-13804"/>
            <a:lumOff val="37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FFC647E-0001-4BA6-BF15-60222885377D}" type="parTrans" cxnId="{DE9CBB27-2B26-4AF2-B39F-F024C0CF0432}">
      <dgm:prSet/>
      <dgm:spPr/>
      <dgm:t>
        <a:bodyPr/>
        <a:lstStyle/>
        <a:p>
          <a:endParaRPr lang="en-US"/>
        </a:p>
      </dgm:t>
    </dgm:pt>
    <dgm:pt modelId="{C7581EE9-766C-4D59-BB39-CDEF680A7149}" type="sibTrans" cxnId="{DE9CBB27-2B26-4AF2-B39F-F024C0CF0432}">
      <dgm:prSet/>
      <dgm:spPr/>
      <dgm:t>
        <a:bodyPr/>
        <a:lstStyle/>
        <a:p>
          <a:endParaRPr lang="en-US"/>
        </a:p>
      </dgm:t>
    </dgm:pt>
    <dgm:pt modelId="{5C67095E-92C9-4AC4-840E-CFC0E5AD9CD3}">
      <dgm:prSet phldrT="[Text]"/>
      <dgm:spPr>
        <a:xfrm>
          <a:off x="947172" y="456719"/>
          <a:ext cx="4192832" cy="4192832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shade val="50000"/>
            <a:hueOff val="210528"/>
            <a:satOff val="-9203"/>
            <a:lumOff val="2512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9246EEB-1F68-472A-B228-DAAF5BCDF6D7}" type="parTrans" cxnId="{28C6A9AD-4CF2-4FD8-AD64-90432FC0223C}">
      <dgm:prSet/>
      <dgm:spPr/>
      <dgm:t>
        <a:bodyPr/>
        <a:lstStyle/>
        <a:p>
          <a:endParaRPr lang="en-US"/>
        </a:p>
      </dgm:t>
    </dgm:pt>
    <dgm:pt modelId="{6C7F938E-4E93-4E5A-9FC8-BEC3AF7D282F}" type="sibTrans" cxnId="{28C6A9AD-4CF2-4FD8-AD64-90432FC0223C}">
      <dgm:prSet/>
      <dgm:spPr/>
      <dgm:t>
        <a:bodyPr/>
        <a:lstStyle/>
        <a:p>
          <a:endParaRPr lang="en-US"/>
        </a:p>
      </dgm:t>
    </dgm:pt>
    <dgm:pt modelId="{CD45F000-2FB0-4112-BD41-01C3DE41E354}">
      <dgm:prSet phldrT="[Text]"/>
      <dgm:spPr>
        <a:xfrm>
          <a:off x="953766" y="465133"/>
          <a:ext cx="4218576" cy="4006293"/>
        </a:xfrm>
        <a:prstGeom prst="pie">
          <a:avLst>
            <a:gd name="adj1" fmla="val 19285716"/>
            <a:gd name="adj2" fmla="val 771428"/>
          </a:avLst>
        </a:prstGeom>
        <a:solidFill>
          <a:srgbClr val="70AD47">
            <a:shade val="50000"/>
            <a:hueOff val="105264"/>
            <a:satOff val="-4601"/>
            <a:lumOff val="1256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4AE36D0-1FFC-4ADF-945C-D5E60F47C4F3}" type="parTrans" cxnId="{1F6B908B-281B-49E5-85A4-F8AAC87387D7}">
      <dgm:prSet/>
      <dgm:spPr/>
      <dgm:t>
        <a:bodyPr/>
        <a:lstStyle/>
        <a:p>
          <a:endParaRPr lang="en-US"/>
        </a:p>
      </dgm:t>
    </dgm:pt>
    <dgm:pt modelId="{F7596D71-FFA1-4732-87B4-69E8698019C8}" type="sibTrans" cxnId="{1F6B908B-281B-49E5-85A4-F8AAC87387D7}">
      <dgm:prSet/>
      <dgm:spPr/>
      <dgm:t>
        <a:bodyPr/>
        <a:lstStyle/>
        <a:p>
          <a:endParaRPr lang="en-US"/>
        </a:p>
      </dgm:t>
    </dgm:pt>
    <dgm:pt modelId="{08F9791F-77E5-4866-A658-B431757363B9}">
      <dgm:prSet phldrT="[Text]"/>
      <dgm:spPr>
        <a:xfrm>
          <a:off x="912731" y="304479"/>
          <a:ext cx="4192832" cy="4192832"/>
        </a:xfrm>
        <a:prstGeom prst="pie">
          <a:avLst>
            <a:gd name="adj1" fmla="val 16200000"/>
            <a:gd name="adj2" fmla="val 19285716"/>
          </a:avLst>
        </a:prstGeom>
        <a:solidFill>
          <a:srgbClr val="70AD47">
            <a:shade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B9C5880-A984-4B21-9A0D-BA130777D0DD}" type="parTrans" cxnId="{C0728831-2D40-40DD-AF1E-0A92871838F3}">
      <dgm:prSet/>
      <dgm:spPr/>
      <dgm:t>
        <a:bodyPr/>
        <a:lstStyle/>
        <a:p>
          <a:endParaRPr lang="en-US"/>
        </a:p>
      </dgm:t>
    </dgm:pt>
    <dgm:pt modelId="{0529CDF4-196C-4272-80BE-2804FD096904}" type="sibTrans" cxnId="{C0728831-2D40-40DD-AF1E-0A92871838F3}">
      <dgm:prSet/>
      <dgm:spPr/>
      <dgm:t>
        <a:bodyPr/>
        <a:lstStyle/>
        <a:p>
          <a:endParaRPr lang="en-US"/>
        </a:p>
      </dgm:t>
    </dgm:pt>
    <dgm:pt modelId="{18A9EE07-D290-48AD-B1B2-FFA349A6356E}" type="pres">
      <dgm:prSet presAssocID="{3351D85B-9445-4F8D-84DC-BD7807F879B2}" presName="compositeShape" presStyleCnt="0">
        <dgm:presLayoutVars>
          <dgm:chMax val="7"/>
          <dgm:dir/>
          <dgm:resizeHandles val="exact"/>
        </dgm:presLayoutVars>
      </dgm:prSet>
      <dgm:spPr/>
    </dgm:pt>
    <dgm:pt modelId="{C8C9948C-A11C-48C5-8B49-A11F0F54CBE8}" type="pres">
      <dgm:prSet presAssocID="{3351D85B-9445-4F8D-84DC-BD7807F879B2}" presName="wedge1" presStyleLbl="node1" presStyleIdx="0" presStyleCnt="7"/>
      <dgm:spPr/>
    </dgm:pt>
    <dgm:pt modelId="{7D157062-082D-4169-AB23-9AB0A902A448}" type="pres">
      <dgm:prSet presAssocID="{3351D85B-9445-4F8D-84DC-BD7807F879B2}" presName="dummy1a" presStyleCnt="0"/>
      <dgm:spPr/>
    </dgm:pt>
    <dgm:pt modelId="{67CB4ACD-3863-4EB8-BA66-84E6DF1C3545}" type="pres">
      <dgm:prSet presAssocID="{3351D85B-9445-4F8D-84DC-BD7807F879B2}" presName="dummy1b" presStyleCnt="0"/>
      <dgm:spPr/>
    </dgm:pt>
    <dgm:pt modelId="{7E3A983A-01D3-45C6-A69F-89C101481CFD}" type="pres">
      <dgm:prSet presAssocID="{3351D85B-9445-4F8D-84DC-BD7807F879B2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BA8DC6E-B8BA-43BB-9565-8A16150D18A4}" type="pres">
      <dgm:prSet presAssocID="{3351D85B-9445-4F8D-84DC-BD7807F879B2}" presName="wedge2" presStyleLbl="node1" presStyleIdx="1" presStyleCnt="7" custScaleX="100614" custScaleY="95551"/>
      <dgm:spPr/>
    </dgm:pt>
    <dgm:pt modelId="{1BC39A52-8B18-4EA1-9E9E-4BF497C87D91}" type="pres">
      <dgm:prSet presAssocID="{3351D85B-9445-4F8D-84DC-BD7807F879B2}" presName="dummy2a" presStyleCnt="0"/>
      <dgm:spPr/>
    </dgm:pt>
    <dgm:pt modelId="{ECE1C446-D0F4-4DCA-B53B-F038EF54343C}" type="pres">
      <dgm:prSet presAssocID="{3351D85B-9445-4F8D-84DC-BD7807F879B2}" presName="dummy2b" presStyleCnt="0"/>
      <dgm:spPr/>
    </dgm:pt>
    <dgm:pt modelId="{961559EF-3EEE-413B-A361-792E1D186102}" type="pres">
      <dgm:prSet presAssocID="{3351D85B-9445-4F8D-84DC-BD7807F879B2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34ADC32-F9A4-4EA6-9CDE-366518E4975D}" type="pres">
      <dgm:prSet presAssocID="{3351D85B-9445-4F8D-84DC-BD7807F879B2}" presName="wedge3" presStyleLbl="node1" presStyleIdx="2" presStyleCnt="7"/>
      <dgm:spPr/>
    </dgm:pt>
    <dgm:pt modelId="{6F31B10B-E845-41D8-B497-F0146ABD1513}" type="pres">
      <dgm:prSet presAssocID="{3351D85B-9445-4F8D-84DC-BD7807F879B2}" presName="dummy3a" presStyleCnt="0"/>
      <dgm:spPr/>
    </dgm:pt>
    <dgm:pt modelId="{52381362-C5ED-4D57-8583-3D1CBCC9A995}" type="pres">
      <dgm:prSet presAssocID="{3351D85B-9445-4F8D-84DC-BD7807F879B2}" presName="dummy3b" presStyleCnt="0"/>
      <dgm:spPr/>
    </dgm:pt>
    <dgm:pt modelId="{A8615E91-7ED7-49BC-ABC4-EF60194C31BB}" type="pres">
      <dgm:prSet presAssocID="{3351D85B-9445-4F8D-84DC-BD7807F879B2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3C7F92EB-62EA-4CBC-B710-57E84F19762C}" type="pres">
      <dgm:prSet presAssocID="{3351D85B-9445-4F8D-84DC-BD7807F879B2}" presName="wedge4" presStyleLbl="node1" presStyleIdx="3" presStyleCnt="7"/>
      <dgm:spPr/>
    </dgm:pt>
    <dgm:pt modelId="{90FEF10E-78FA-43EA-BAC7-7C1F3A8D0164}" type="pres">
      <dgm:prSet presAssocID="{3351D85B-9445-4F8D-84DC-BD7807F879B2}" presName="dummy4a" presStyleCnt="0"/>
      <dgm:spPr/>
    </dgm:pt>
    <dgm:pt modelId="{A5808352-D110-4118-8F49-67779CB3DD17}" type="pres">
      <dgm:prSet presAssocID="{3351D85B-9445-4F8D-84DC-BD7807F879B2}" presName="dummy4b" presStyleCnt="0"/>
      <dgm:spPr/>
    </dgm:pt>
    <dgm:pt modelId="{C2C681E4-5DD6-4FC7-8E17-AD2E0A01ED38}" type="pres">
      <dgm:prSet presAssocID="{3351D85B-9445-4F8D-84DC-BD7807F879B2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D5A8D1B-2838-4A12-949C-C8F53BDCF9C5}" type="pres">
      <dgm:prSet presAssocID="{3351D85B-9445-4F8D-84DC-BD7807F879B2}" presName="wedge5" presStyleLbl="node1" presStyleIdx="4" presStyleCnt="7"/>
      <dgm:spPr/>
    </dgm:pt>
    <dgm:pt modelId="{73515A24-76FC-4ACF-99BA-EBEC9C47CF97}" type="pres">
      <dgm:prSet presAssocID="{3351D85B-9445-4F8D-84DC-BD7807F879B2}" presName="dummy5a" presStyleCnt="0"/>
      <dgm:spPr/>
    </dgm:pt>
    <dgm:pt modelId="{046DF00F-2AF8-42CF-9561-1ACE043D3C33}" type="pres">
      <dgm:prSet presAssocID="{3351D85B-9445-4F8D-84DC-BD7807F879B2}" presName="dummy5b" presStyleCnt="0"/>
      <dgm:spPr/>
    </dgm:pt>
    <dgm:pt modelId="{EFB9E26D-34E0-4959-BB8B-2355DE072451}" type="pres">
      <dgm:prSet presAssocID="{3351D85B-9445-4F8D-84DC-BD7807F879B2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1EDE5D87-8887-42EA-A8FF-AD7A8C91C781}" type="pres">
      <dgm:prSet presAssocID="{3351D85B-9445-4F8D-84DC-BD7807F879B2}" presName="wedge6" presStyleLbl="node1" presStyleIdx="5" presStyleCnt="7"/>
      <dgm:spPr/>
    </dgm:pt>
    <dgm:pt modelId="{29E309E1-7CAD-457E-9431-AC41EAB3F80B}" type="pres">
      <dgm:prSet presAssocID="{3351D85B-9445-4F8D-84DC-BD7807F879B2}" presName="dummy6a" presStyleCnt="0"/>
      <dgm:spPr/>
    </dgm:pt>
    <dgm:pt modelId="{3B87E497-0590-41AA-AC27-1F2AE5679E05}" type="pres">
      <dgm:prSet presAssocID="{3351D85B-9445-4F8D-84DC-BD7807F879B2}" presName="dummy6b" presStyleCnt="0"/>
      <dgm:spPr/>
    </dgm:pt>
    <dgm:pt modelId="{01CBCF67-C355-4C54-A841-4EAAEF72B67A}" type="pres">
      <dgm:prSet presAssocID="{3351D85B-9445-4F8D-84DC-BD7807F879B2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91B59CCF-0EB5-423A-BAD8-BD72F58B7175}" type="pres">
      <dgm:prSet presAssocID="{3351D85B-9445-4F8D-84DC-BD7807F879B2}" presName="wedge7" presStyleLbl="node1" presStyleIdx="6" presStyleCnt="7"/>
      <dgm:spPr/>
    </dgm:pt>
    <dgm:pt modelId="{52D07013-FB8F-4409-926C-964C4C93E2E9}" type="pres">
      <dgm:prSet presAssocID="{3351D85B-9445-4F8D-84DC-BD7807F879B2}" presName="dummy7a" presStyleCnt="0"/>
      <dgm:spPr/>
    </dgm:pt>
    <dgm:pt modelId="{73D3B447-5DAD-4300-A616-F580D884769B}" type="pres">
      <dgm:prSet presAssocID="{3351D85B-9445-4F8D-84DC-BD7807F879B2}" presName="dummy7b" presStyleCnt="0"/>
      <dgm:spPr/>
    </dgm:pt>
    <dgm:pt modelId="{C59BCCCE-B090-4388-939D-95CF8495D487}" type="pres">
      <dgm:prSet presAssocID="{3351D85B-9445-4F8D-84DC-BD7807F879B2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26DFF6F2-D31A-4514-A177-D6807C44148E}" type="pres">
      <dgm:prSet presAssocID="{0529CDF4-196C-4272-80BE-2804FD096904}" presName="arrowWedge1" presStyleLbl="fgSibTrans2D1" presStyleIdx="0" presStyleCnt="7"/>
      <dgm:spPr>
        <a:xfrm>
          <a:off x="652965" y="44923"/>
          <a:ext cx="4711944" cy="4711944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70AD47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15C3A61-FAE9-4D70-8C3C-26979B07E8CE}" type="pres">
      <dgm:prSet presAssocID="{F7596D71-FFA1-4732-87B4-69E8698019C8}" presName="arrowWedge2" presStyleLbl="fgSibTrans2D1" presStyleIdx="1" presStyleCnt="7"/>
      <dgm:spPr>
        <a:xfrm>
          <a:off x="707102" y="113407"/>
          <a:ext cx="4711944" cy="4711944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70AD47">
            <a:shade val="90000"/>
            <a:hueOff val="108534"/>
            <a:satOff val="-4335"/>
            <a:lumOff val="10055"/>
            <a:alphaOff val="0"/>
          </a:srgbClr>
        </a:solidFill>
        <a:ln>
          <a:noFill/>
        </a:ln>
        <a:effectLst/>
      </dgm:spPr>
    </dgm:pt>
    <dgm:pt modelId="{112480BA-B578-49D5-9348-71C311284C7F}" type="pres">
      <dgm:prSet presAssocID="{6C7F938E-4E93-4E5A-9FC8-BEC3AF7D282F}" presName="arrowWedge3" presStyleLbl="fgSibTrans2D1" presStyleIdx="2" presStyleCnt="7"/>
      <dgm:spPr>
        <a:xfrm>
          <a:off x="687676" y="197264"/>
          <a:ext cx="4711944" cy="4711944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shade val="90000"/>
            <a:hueOff val="217068"/>
            <a:satOff val="-8670"/>
            <a:lumOff val="20109"/>
            <a:alphaOff val="0"/>
          </a:srgbClr>
        </a:solidFill>
        <a:ln>
          <a:noFill/>
        </a:ln>
        <a:effectLst/>
      </dgm:spPr>
    </dgm:pt>
    <dgm:pt modelId="{1B7C327A-CC69-4B89-B1DE-5D95CF92EBCB}" type="pres">
      <dgm:prSet presAssocID="{C7581EE9-766C-4D59-BB39-CDEF680A7149}" presName="arrowWedge4" presStyleLbl="fgSibTrans2D1" presStyleIdx="3" presStyleCnt="7"/>
      <dgm:spPr>
        <a:xfrm>
          <a:off x="609749" y="234489"/>
          <a:ext cx="4711944" cy="4711944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70AD47">
            <a:shade val="90000"/>
            <a:hueOff val="325603"/>
            <a:satOff val="-13005"/>
            <a:lumOff val="30164"/>
            <a:alphaOff val="0"/>
          </a:srgbClr>
        </a:solidFill>
        <a:ln>
          <a:noFill/>
        </a:ln>
        <a:effectLst/>
      </dgm:spPr>
    </dgm:pt>
    <dgm:pt modelId="{18CC5A42-9DF9-48AB-9F17-26BFF9C72B96}" type="pres">
      <dgm:prSet presAssocID="{79493892-DA0D-4EFD-87C9-0FDD8962CF30}" presName="arrowWedge5" presStyleLbl="fgSibTrans2D1" presStyleIdx="4" presStyleCnt="7"/>
      <dgm:spPr>
        <a:xfrm>
          <a:off x="531821" y="197264"/>
          <a:ext cx="4711944" cy="4711944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shade val="90000"/>
            <a:hueOff val="325603"/>
            <a:satOff val="-13005"/>
            <a:lumOff val="30164"/>
            <a:alphaOff val="0"/>
          </a:srgbClr>
        </a:solidFill>
        <a:ln>
          <a:noFill/>
        </a:ln>
        <a:effectLst/>
      </dgm:spPr>
    </dgm:pt>
    <dgm:pt modelId="{1232EF3E-05F6-4FE2-848D-137456F2F5CA}" type="pres">
      <dgm:prSet presAssocID="{A771C6EF-962C-46D7-B8CB-58AA7606ECBE}" presName="arrowWedge6" presStyleLbl="fgSibTrans2D1" presStyleIdx="5" presStyleCnt="7"/>
      <dgm:spPr>
        <a:xfrm>
          <a:off x="512285" y="112606"/>
          <a:ext cx="4711944" cy="4711944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70AD47">
            <a:shade val="90000"/>
            <a:hueOff val="217068"/>
            <a:satOff val="-8670"/>
            <a:lumOff val="20109"/>
            <a:alphaOff val="0"/>
          </a:srgbClr>
        </a:solidFill>
        <a:ln>
          <a:noFill/>
        </a:ln>
        <a:effectLst/>
      </dgm:spPr>
    </dgm:pt>
    <dgm:pt modelId="{6BE8F2E8-12CB-4C75-A709-7ED35005A219}" type="pres">
      <dgm:prSet presAssocID="{DB669D2D-2D07-43AA-8B51-8A75C278CC14}" presName="arrowWedge7" presStyleLbl="fgSibTrans2D1" presStyleIdx="6" presStyleCnt="7"/>
      <dgm:spPr>
        <a:xfrm>
          <a:off x="566532" y="44923"/>
          <a:ext cx="4711944" cy="4711944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70AD47">
            <a:shade val="90000"/>
            <a:hueOff val="108534"/>
            <a:satOff val="-4335"/>
            <a:lumOff val="10055"/>
            <a:alphaOff val="0"/>
          </a:srgbClr>
        </a:solidFill>
        <a:ln>
          <a:noFill/>
        </a:ln>
        <a:effectLst/>
      </dgm:spPr>
    </dgm:pt>
  </dgm:ptLst>
  <dgm:cxnLst>
    <dgm:cxn modelId="{F3E7E300-241B-4F92-BC39-E5483E3E2181}" type="presOf" srcId="{614A1ACC-4022-480A-8638-C98240EB073A}" destId="{1EDE5D87-8887-42EA-A8FF-AD7A8C91C781}" srcOrd="0" destOrd="0" presId="urn:microsoft.com/office/officeart/2005/8/layout/cycle8"/>
    <dgm:cxn modelId="{3953580A-86F6-44AC-9CCB-F2D47A01D1F0}" type="presOf" srcId="{05816C4F-890E-4CF9-B36E-84DD5A567FE1}" destId="{C2C681E4-5DD6-4FC7-8E17-AD2E0A01ED38}" srcOrd="1" destOrd="0" presId="urn:microsoft.com/office/officeart/2005/8/layout/cycle8"/>
    <dgm:cxn modelId="{F498501A-C888-4763-8ECF-402C38204DD9}" type="presOf" srcId="{5C67095E-92C9-4AC4-840E-CFC0E5AD9CD3}" destId="{A8615E91-7ED7-49BC-ABC4-EF60194C31BB}" srcOrd="1" destOrd="0" presId="urn:microsoft.com/office/officeart/2005/8/layout/cycle8"/>
    <dgm:cxn modelId="{9E36A61E-A69C-4536-B080-978C3B0626FB}" type="presOf" srcId="{05816C4F-890E-4CF9-B36E-84DD5A567FE1}" destId="{3C7F92EB-62EA-4CBC-B710-57E84F19762C}" srcOrd="0" destOrd="0" presId="urn:microsoft.com/office/officeart/2005/8/layout/cycle8"/>
    <dgm:cxn modelId="{FA445E20-3D2A-4914-8ED6-8926B036D180}" type="presOf" srcId="{CD45F000-2FB0-4112-BD41-01C3DE41E354}" destId="{4BA8DC6E-B8BA-43BB-9565-8A16150D18A4}" srcOrd="0" destOrd="0" presId="urn:microsoft.com/office/officeart/2005/8/layout/cycle8"/>
    <dgm:cxn modelId="{DE9CBB27-2B26-4AF2-B39F-F024C0CF0432}" srcId="{3351D85B-9445-4F8D-84DC-BD7807F879B2}" destId="{05816C4F-890E-4CF9-B36E-84DD5A567FE1}" srcOrd="3" destOrd="0" parTransId="{2FFC647E-0001-4BA6-BF15-60222885377D}" sibTransId="{C7581EE9-766C-4D59-BB39-CDEF680A7149}"/>
    <dgm:cxn modelId="{C0728831-2D40-40DD-AF1E-0A92871838F3}" srcId="{3351D85B-9445-4F8D-84DC-BD7807F879B2}" destId="{08F9791F-77E5-4866-A658-B431757363B9}" srcOrd="0" destOrd="0" parTransId="{EB9C5880-A984-4B21-9A0D-BA130777D0DD}" sibTransId="{0529CDF4-196C-4272-80BE-2804FD096904}"/>
    <dgm:cxn modelId="{FB8D7F3C-7ECA-4975-AD1A-82800CE88DBE}" srcId="{3351D85B-9445-4F8D-84DC-BD7807F879B2}" destId="{7464B304-4B50-499E-9C50-F1756672FB92}" srcOrd="4" destOrd="0" parTransId="{105FAB8E-A923-49D7-8C2B-3681D66E5E9E}" sibTransId="{79493892-DA0D-4EFD-87C9-0FDD8962CF30}"/>
    <dgm:cxn modelId="{DBFF233E-FF6F-4A16-9CC6-86BFB58E651D}" type="presOf" srcId="{29E26F82-91FC-467A-8AC1-DEFFD8353AA3}" destId="{C59BCCCE-B090-4388-939D-95CF8495D487}" srcOrd="1" destOrd="0" presId="urn:microsoft.com/office/officeart/2005/8/layout/cycle8"/>
    <dgm:cxn modelId="{DD3DCD5E-A7AC-4915-A3A9-B86A942E1439}" type="presOf" srcId="{614A1ACC-4022-480A-8638-C98240EB073A}" destId="{01CBCF67-C355-4C54-A841-4EAAEF72B67A}" srcOrd="1" destOrd="0" presId="urn:microsoft.com/office/officeart/2005/8/layout/cycle8"/>
    <dgm:cxn modelId="{863E5F42-D65B-442A-989B-C1AEE72D4A4E}" type="presOf" srcId="{CD45F000-2FB0-4112-BD41-01C3DE41E354}" destId="{961559EF-3EEE-413B-A361-792E1D186102}" srcOrd="1" destOrd="0" presId="urn:microsoft.com/office/officeart/2005/8/layout/cycle8"/>
    <dgm:cxn modelId="{954E1E65-D1EF-4027-95C2-9FA08E3BFBC5}" srcId="{3351D85B-9445-4F8D-84DC-BD7807F879B2}" destId="{29E26F82-91FC-467A-8AC1-DEFFD8353AA3}" srcOrd="6" destOrd="0" parTransId="{5A6D3933-844F-443E-960C-03A9624576A8}" sibTransId="{DB669D2D-2D07-43AA-8B51-8A75C278CC14}"/>
    <dgm:cxn modelId="{A30DA44C-BAC1-4598-83E9-6DA35004BAB4}" type="presOf" srcId="{08F9791F-77E5-4866-A658-B431757363B9}" destId="{C8C9948C-A11C-48C5-8B49-A11F0F54CBE8}" srcOrd="0" destOrd="0" presId="urn:microsoft.com/office/officeart/2005/8/layout/cycle8"/>
    <dgm:cxn modelId="{37071178-8580-4C0B-93A6-EFDFB4674948}" srcId="{3351D85B-9445-4F8D-84DC-BD7807F879B2}" destId="{614A1ACC-4022-480A-8638-C98240EB073A}" srcOrd="5" destOrd="0" parTransId="{349F68A9-4E78-436A-88D6-802DC9AAB9D8}" sibTransId="{A771C6EF-962C-46D7-B8CB-58AA7606ECBE}"/>
    <dgm:cxn modelId="{1F6B908B-281B-49E5-85A4-F8AAC87387D7}" srcId="{3351D85B-9445-4F8D-84DC-BD7807F879B2}" destId="{CD45F000-2FB0-4112-BD41-01C3DE41E354}" srcOrd="1" destOrd="0" parTransId="{64AE36D0-1FFC-4ADF-945C-D5E60F47C4F3}" sibTransId="{F7596D71-FFA1-4732-87B4-69E8698019C8}"/>
    <dgm:cxn modelId="{5975CDAB-3F4D-496F-AC34-91B67FFB9A85}" type="presOf" srcId="{29E26F82-91FC-467A-8AC1-DEFFD8353AA3}" destId="{91B59CCF-0EB5-423A-BAD8-BD72F58B7175}" srcOrd="0" destOrd="0" presId="urn:microsoft.com/office/officeart/2005/8/layout/cycle8"/>
    <dgm:cxn modelId="{28C6A9AD-4CF2-4FD8-AD64-90432FC0223C}" srcId="{3351D85B-9445-4F8D-84DC-BD7807F879B2}" destId="{5C67095E-92C9-4AC4-840E-CFC0E5AD9CD3}" srcOrd="2" destOrd="0" parTransId="{39246EEB-1F68-472A-B228-DAAF5BCDF6D7}" sibTransId="{6C7F938E-4E93-4E5A-9FC8-BEC3AF7D282F}"/>
    <dgm:cxn modelId="{D4FBAAB7-28BE-44E4-9476-E149AA6B9F50}" type="presOf" srcId="{7464B304-4B50-499E-9C50-F1756672FB92}" destId="{5D5A8D1B-2838-4A12-949C-C8F53BDCF9C5}" srcOrd="0" destOrd="0" presId="urn:microsoft.com/office/officeart/2005/8/layout/cycle8"/>
    <dgm:cxn modelId="{A127E1BC-3E53-4287-9CB1-89168209CD31}" type="presOf" srcId="{5C67095E-92C9-4AC4-840E-CFC0E5AD9CD3}" destId="{E34ADC32-F9A4-4EA6-9CDE-366518E4975D}" srcOrd="0" destOrd="0" presId="urn:microsoft.com/office/officeart/2005/8/layout/cycle8"/>
    <dgm:cxn modelId="{5C14ACCC-880D-44B3-ADEE-10069EC4AE73}" type="presOf" srcId="{08F9791F-77E5-4866-A658-B431757363B9}" destId="{7E3A983A-01D3-45C6-A69F-89C101481CFD}" srcOrd="1" destOrd="0" presId="urn:microsoft.com/office/officeart/2005/8/layout/cycle8"/>
    <dgm:cxn modelId="{70FE55E7-4D6E-4F0C-8587-635C0827E1C4}" type="presOf" srcId="{3351D85B-9445-4F8D-84DC-BD7807F879B2}" destId="{18A9EE07-D290-48AD-B1B2-FFA349A6356E}" srcOrd="0" destOrd="0" presId="urn:microsoft.com/office/officeart/2005/8/layout/cycle8"/>
    <dgm:cxn modelId="{854970ED-D14F-49BC-8511-169D58C1B6AA}" type="presOf" srcId="{7464B304-4B50-499E-9C50-F1756672FB92}" destId="{EFB9E26D-34E0-4959-BB8B-2355DE072451}" srcOrd="1" destOrd="0" presId="urn:microsoft.com/office/officeart/2005/8/layout/cycle8"/>
    <dgm:cxn modelId="{5F16AD79-1F65-450E-A2F7-90ADE90DAEEE}" type="presParOf" srcId="{18A9EE07-D290-48AD-B1B2-FFA349A6356E}" destId="{C8C9948C-A11C-48C5-8B49-A11F0F54CBE8}" srcOrd="0" destOrd="0" presId="urn:microsoft.com/office/officeart/2005/8/layout/cycle8"/>
    <dgm:cxn modelId="{0E156287-9C8B-4217-ABAB-43AE3027E2D2}" type="presParOf" srcId="{18A9EE07-D290-48AD-B1B2-FFA349A6356E}" destId="{7D157062-082D-4169-AB23-9AB0A902A448}" srcOrd="1" destOrd="0" presId="urn:microsoft.com/office/officeart/2005/8/layout/cycle8"/>
    <dgm:cxn modelId="{2C60D395-F230-4AD7-86BA-97BB99A41DFD}" type="presParOf" srcId="{18A9EE07-D290-48AD-B1B2-FFA349A6356E}" destId="{67CB4ACD-3863-4EB8-BA66-84E6DF1C3545}" srcOrd="2" destOrd="0" presId="urn:microsoft.com/office/officeart/2005/8/layout/cycle8"/>
    <dgm:cxn modelId="{509F041C-9E9A-4CE7-8B0E-8ADE5D284A80}" type="presParOf" srcId="{18A9EE07-D290-48AD-B1B2-FFA349A6356E}" destId="{7E3A983A-01D3-45C6-A69F-89C101481CFD}" srcOrd="3" destOrd="0" presId="urn:microsoft.com/office/officeart/2005/8/layout/cycle8"/>
    <dgm:cxn modelId="{57053424-4997-41F5-B056-933F9D89850B}" type="presParOf" srcId="{18A9EE07-D290-48AD-B1B2-FFA349A6356E}" destId="{4BA8DC6E-B8BA-43BB-9565-8A16150D18A4}" srcOrd="4" destOrd="0" presId="urn:microsoft.com/office/officeart/2005/8/layout/cycle8"/>
    <dgm:cxn modelId="{FE7B034E-0147-4CD2-B537-223076EAB6B9}" type="presParOf" srcId="{18A9EE07-D290-48AD-B1B2-FFA349A6356E}" destId="{1BC39A52-8B18-4EA1-9E9E-4BF497C87D91}" srcOrd="5" destOrd="0" presId="urn:microsoft.com/office/officeart/2005/8/layout/cycle8"/>
    <dgm:cxn modelId="{86BBF18A-B605-41F4-9097-28B0EC1618F1}" type="presParOf" srcId="{18A9EE07-D290-48AD-B1B2-FFA349A6356E}" destId="{ECE1C446-D0F4-4DCA-B53B-F038EF54343C}" srcOrd="6" destOrd="0" presId="urn:microsoft.com/office/officeart/2005/8/layout/cycle8"/>
    <dgm:cxn modelId="{FAFE105F-4FDC-4BF0-84E7-BD040F66C010}" type="presParOf" srcId="{18A9EE07-D290-48AD-B1B2-FFA349A6356E}" destId="{961559EF-3EEE-413B-A361-792E1D186102}" srcOrd="7" destOrd="0" presId="urn:microsoft.com/office/officeart/2005/8/layout/cycle8"/>
    <dgm:cxn modelId="{10DFC0B1-33B9-4FB4-A503-F8D200256A30}" type="presParOf" srcId="{18A9EE07-D290-48AD-B1B2-FFA349A6356E}" destId="{E34ADC32-F9A4-4EA6-9CDE-366518E4975D}" srcOrd="8" destOrd="0" presId="urn:microsoft.com/office/officeart/2005/8/layout/cycle8"/>
    <dgm:cxn modelId="{768BF8E7-BF9E-47FF-9D98-124A00CFFC01}" type="presParOf" srcId="{18A9EE07-D290-48AD-B1B2-FFA349A6356E}" destId="{6F31B10B-E845-41D8-B497-F0146ABD1513}" srcOrd="9" destOrd="0" presId="urn:microsoft.com/office/officeart/2005/8/layout/cycle8"/>
    <dgm:cxn modelId="{9EEFD704-37B8-49DE-957B-C5EE41123C31}" type="presParOf" srcId="{18A9EE07-D290-48AD-B1B2-FFA349A6356E}" destId="{52381362-C5ED-4D57-8583-3D1CBCC9A995}" srcOrd="10" destOrd="0" presId="urn:microsoft.com/office/officeart/2005/8/layout/cycle8"/>
    <dgm:cxn modelId="{F3A6E8FA-3B1D-4299-8D5B-D919953C6111}" type="presParOf" srcId="{18A9EE07-D290-48AD-B1B2-FFA349A6356E}" destId="{A8615E91-7ED7-49BC-ABC4-EF60194C31BB}" srcOrd="11" destOrd="0" presId="urn:microsoft.com/office/officeart/2005/8/layout/cycle8"/>
    <dgm:cxn modelId="{7CD13B24-CCEE-4C19-A638-8206EE82060F}" type="presParOf" srcId="{18A9EE07-D290-48AD-B1B2-FFA349A6356E}" destId="{3C7F92EB-62EA-4CBC-B710-57E84F19762C}" srcOrd="12" destOrd="0" presId="urn:microsoft.com/office/officeart/2005/8/layout/cycle8"/>
    <dgm:cxn modelId="{03145CAF-2977-4F66-A410-E524DE180786}" type="presParOf" srcId="{18A9EE07-D290-48AD-B1B2-FFA349A6356E}" destId="{90FEF10E-78FA-43EA-BAC7-7C1F3A8D0164}" srcOrd="13" destOrd="0" presId="urn:microsoft.com/office/officeart/2005/8/layout/cycle8"/>
    <dgm:cxn modelId="{0B3E3392-7489-462B-B058-DE05C7F7A409}" type="presParOf" srcId="{18A9EE07-D290-48AD-B1B2-FFA349A6356E}" destId="{A5808352-D110-4118-8F49-67779CB3DD17}" srcOrd="14" destOrd="0" presId="urn:microsoft.com/office/officeart/2005/8/layout/cycle8"/>
    <dgm:cxn modelId="{60EF530C-0FA4-4D1B-B774-D14E771BDEAC}" type="presParOf" srcId="{18A9EE07-D290-48AD-B1B2-FFA349A6356E}" destId="{C2C681E4-5DD6-4FC7-8E17-AD2E0A01ED38}" srcOrd="15" destOrd="0" presId="urn:microsoft.com/office/officeart/2005/8/layout/cycle8"/>
    <dgm:cxn modelId="{E17DFE64-1F21-491E-9E27-DC3CF49B82FD}" type="presParOf" srcId="{18A9EE07-D290-48AD-B1B2-FFA349A6356E}" destId="{5D5A8D1B-2838-4A12-949C-C8F53BDCF9C5}" srcOrd="16" destOrd="0" presId="urn:microsoft.com/office/officeart/2005/8/layout/cycle8"/>
    <dgm:cxn modelId="{2460B00E-303F-44EF-9E8B-C4495DE38CA8}" type="presParOf" srcId="{18A9EE07-D290-48AD-B1B2-FFA349A6356E}" destId="{73515A24-76FC-4ACF-99BA-EBEC9C47CF97}" srcOrd="17" destOrd="0" presId="urn:microsoft.com/office/officeart/2005/8/layout/cycle8"/>
    <dgm:cxn modelId="{9DCFF7F0-55DE-4795-80C5-37D80462C528}" type="presParOf" srcId="{18A9EE07-D290-48AD-B1B2-FFA349A6356E}" destId="{046DF00F-2AF8-42CF-9561-1ACE043D3C33}" srcOrd="18" destOrd="0" presId="urn:microsoft.com/office/officeart/2005/8/layout/cycle8"/>
    <dgm:cxn modelId="{4FCEC9AD-A8E1-4F85-8277-3B1BFB47D346}" type="presParOf" srcId="{18A9EE07-D290-48AD-B1B2-FFA349A6356E}" destId="{EFB9E26D-34E0-4959-BB8B-2355DE072451}" srcOrd="19" destOrd="0" presId="urn:microsoft.com/office/officeart/2005/8/layout/cycle8"/>
    <dgm:cxn modelId="{BE7D5E7F-5C10-401C-A99B-F1AE36C5B81D}" type="presParOf" srcId="{18A9EE07-D290-48AD-B1B2-FFA349A6356E}" destId="{1EDE5D87-8887-42EA-A8FF-AD7A8C91C781}" srcOrd="20" destOrd="0" presId="urn:microsoft.com/office/officeart/2005/8/layout/cycle8"/>
    <dgm:cxn modelId="{D80F01EE-0479-499E-BD75-78CE0C8F6136}" type="presParOf" srcId="{18A9EE07-D290-48AD-B1B2-FFA349A6356E}" destId="{29E309E1-7CAD-457E-9431-AC41EAB3F80B}" srcOrd="21" destOrd="0" presId="urn:microsoft.com/office/officeart/2005/8/layout/cycle8"/>
    <dgm:cxn modelId="{17C242A9-7F35-4A82-837D-8E912A596567}" type="presParOf" srcId="{18A9EE07-D290-48AD-B1B2-FFA349A6356E}" destId="{3B87E497-0590-41AA-AC27-1F2AE5679E05}" srcOrd="22" destOrd="0" presId="urn:microsoft.com/office/officeart/2005/8/layout/cycle8"/>
    <dgm:cxn modelId="{DDBE0AD9-75F2-4E31-ACA0-640B56F3A8D5}" type="presParOf" srcId="{18A9EE07-D290-48AD-B1B2-FFA349A6356E}" destId="{01CBCF67-C355-4C54-A841-4EAAEF72B67A}" srcOrd="23" destOrd="0" presId="urn:microsoft.com/office/officeart/2005/8/layout/cycle8"/>
    <dgm:cxn modelId="{25CD5ECB-4AE2-4DAB-9584-1E6C530B8365}" type="presParOf" srcId="{18A9EE07-D290-48AD-B1B2-FFA349A6356E}" destId="{91B59CCF-0EB5-423A-BAD8-BD72F58B7175}" srcOrd="24" destOrd="0" presId="urn:microsoft.com/office/officeart/2005/8/layout/cycle8"/>
    <dgm:cxn modelId="{01A6F53A-805B-49DA-8879-2007BADA2917}" type="presParOf" srcId="{18A9EE07-D290-48AD-B1B2-FFA349A6356E}" destId="{52D07013-FB8F-4409-926C-964C4C93E2E9}" srcOrd="25" destOrd="0" presId="urn:microsoft.com/office/officeart/2005/8/layout/cycle8"/>
    <dgm:cxn modelId="{EF1EB83F-12BA-48DC-B4C8-C99ACF5DE5A8}" type="presParOf" srcId="{18A9EE07-D290-48AD-B1B2-FFA349A6356E}" destId="{73D3B447-5DAD-4300-A616-F580D884769B}" srcOrd="26" destOrd="0" presId="urn:microsoft.com/office/officeart/2005/8/layout/cycle8"/>
    <dgm:cxn modelId="{45A02F66-D3B5-4F4F-8506-C2446160D693}" type="presParOf" srcId="{18A9EE07-D290-48AD-B1B2-FFA349A6356E}" destId="{C59BCCCE-B090-4388-939D-95CF8495D487}" srcOrd="27" destOrd="0" presId="urn:microsoft.com/office/officeart/2005/8/layout/cycle8"/>
    <dgm:cxn modelId="{EC61B9EC-D6CE-4FB3-A609-21C04B5DFBA9}" type="presParOf" srcId="{18A9EE07-D290-48AD-B1B2-FFA349A6356E}" destId="{26DFF6F2-D31A-4514-A177-D6807C44148E}" srcOrd="28" destOrd="0" presId="urn:microsoft.com/office/officeart/2005/8/layout/cycle8"/>
    <dgm:cxn modelId="{56B87673-BACE-4D81-8D09-2F188B5FAB0B}" type="presParOf" srcId="{18A9EE07-D290-48AD-B1B2-FFA349A6356E}" destId="{015C3A61-FAE9-4D70-8C3C-26979B07E8CE}" srcOrd="29" destOrd="0" presId="urn:microsoft.com/office/officeart/2005/8/layout/cycle8"/>
    <dgm:cxn modelId="{9C57F05B-03BF-4920-A6F4-D489307E2C51}" type="presParOf" srcId="{18A9EE07-D290-48AD-B1B2-FFA349A6356E}" destId="{112480BA-B578-49D5-9348-71C311284C7F}" srcOrd="30" destOrd="0" presId="urn:microsoft.com/office/officeart/2005/8/layout/cycle8"/>
    <dgm:cxn modelId="{69656B55-B51A-46A8-83A9-E7CDC2D66FD9}" type="presParOf" srcId="{18A9EE07-D290-48AD-B1B2-FFA349A6356E}" destId="{1B7C327A-CC69-4B89-B1DE-5D95CF92EBCB}" srcOrd="31" destOrd="0" presId="urn:microsoft.com/office/officeart/2005/8/layout/cycle8"/>
    <dgm:cxn modelId="{77BCDC12-B052-4484-A027-F144B3C308CE}" type="presParOf" srcId="{18A9EE07-D290-48AD-B1B2-FFA349A6356E}" destId="{18CC5A42-9DF9-48AB-9F17-26BFF9C72B96}" srcOrd="32" destOrd="0" presId="urn:microsoft.com/office/officeart/2005/8/layout/cycle8"/>
    <dgm:cxn modelId="{A1D3CAED-450D-4B17-BA03-75EFCD3579FC}" type="presParOf" srcId="{18A9EE07-D290-48AD-B1B2-FFA349A6356E}" destId="{1232EF3E-05F6-4FE2-848D-137456F2F5CA}" srcOrd="33" destOrd="0" presId="urn:microsoft.com/office/officeart/2005/8/layout/cycle8"/>
    <dgm:cxn modelId="{C6352C90-F2AC-4ABA-861B-E7368D017EAE}" type="presParOf" srcId="{18A9EE07-D290-48AD-B1B2-FFA349A6356E}" destId="{6BE8F2E8-12CB-4C75-A709-7ED35005A219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C4C87-6817-4020-9319-507909578027}">
      <dsp:nvSpPr>
        <dsp:cNvPr id="0" name=""/>
        <dsp:cNvSpPr/>
      </dsp:nvSpPr>
      <dsp:spPr>
        <a:xfrm>
          <a:off x="0" y="454120"/>
          <a:ext cx="7412182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68" tIns="145796" rIns="5752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Storage and transportation issues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Additional cost for disposal</a:t>
          </a:r>
        </a:p>
      </dsp:txBody>
      <dsp:txXfrm>
        <a:off x="0" y="454120"/>
        <a:ext cx="7412182" cy="749700"/>
      </dsp:txXfrm>
    </dsp:sp>
    <dsp:sp modelId="{28F902D8-5F4B-467D-AECB-234D649CD41F}">
      <dsp:nvSpPr>
        <dsp:cNvPr id="0" name=""/>
        <dsp:cNvSpPr/>
      </dsp:nvSpPr>
      <dsp:spPr>
        <a:xfrm>
          <a:off x="370609" y="130720"/>
          <a:ext cx="5188527" cy="426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114" tIns="0" rIns="19611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Handling problem</a:t>
          </a:r>
          <a:endParaRPr lang="en-US" sz="1600" kern="1200" dirty="0"/>
        </a:p>
      </dsp:txBody>
      <dsp:txXfrm>
        <a:off x="391440" y="151551"/>
        <a:ext cx="5146865" cy="385057"/>
      </dsp:txXfrm>
    </dsp:sp>
    <dsp:sp modelId="{20F9CA32-B6B5-460C-925A-DB68D9B05F73}">
      <dsp:nvSpPr>
        <dsp:cNvPr id="0" name=""/>
        <dsp:cNvSpPr/>
      </dsp:nvSpPr>
      <dsp:spPr>
        <a:xfrm>
          <a:off x="0" y="1583920"/>
          <a:ext cx="7412182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68" tIns="145796" rIns="5752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Diseases spreading from one farm to another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Uncontrollable spread of AI due to insufficient manure treatment</a:t>
          </a:r>
        </a:p>
      </dsp:txBody>
      <dsp:txXfrm>
        <a:off x="0" y="1583920"/>
        <a:ext cx="7412182" cy="749700"/>
      </dsp:txXfrm>
    </dsp:sp>
    <dsp:sp modelId="{0D91BE8C-3C29-4A4F-8750-489C5C64B9A0}">
      <dsp:nvSpPr>
        <dsp:cNvPr id="0" name=""/>
        <dsp:cNvSpPr/>
      </dsp:nvSpPr>
      <dsp:spPr>
        <a:xfrm>
          <a:off x="370609" y="1241620"/>
          <a:ext cx="5188527" cy="42671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114" tIns="0" rIns="19611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Smell, biosecurity issues</a:t>
          </a:r>
          <a:endParaRPr lang="en-US" sz="1600" kern="1200" dirty="0"/>
        </a:p>
      </dsp:txBody>
      <dsp:txXfrm>
        <a:off x="391440" y="1262451"/>
        <a:ext cx="5146865" cy="385057"/>
      </dsp:txXfrm>
    </dsp:sp>
    <dsp:sp modelId="{509A59CE-7642-4E54-899C-10FB059A80F1}">
      <dsp:nvSpPr>
        <dsp:cNvPr id="0" name=""/>
        <dsp:cNvSpPr/>
      </dsp:nvSpPr>
      <dsp:spPr>
        <a:xfrm>
          <a:off x="0" y="2684454"/>
          <a:ext cx="7412182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68" tIns="145796" rIns="5752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Valuable nutrients runoff (NPK)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Water contamination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Greenhouse gas emissions </a:t>
          </a:r>
        </a:p>
      </dsp:txBody>
      <dsp:txXfrm>
        <a:off x="0" y="2684454"/>
        <a:ext cx="7412182" cy="1014300"/>
      </dsp:txXfrm>
    </dsp:sp>
    <dsp:sp modelId="{E482A319-6616-4B33-A203-D8A58EB90553}">
      <dsp:nvSpPr>
        <dsp:cNvPr id="0" name=""/>
        <dsp:cNvSpPr/>
      </dsp:nvSpPr>
      <dsp:spPr>
        <a:xfrm>
          <a:off x="370609" y="2352520"/>
          <a:ext cx="5188527" cy="43525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114" tIns="0" rIns="19611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Major environmental impacts</a:t>
          </a:r>
          <a:endParaRPr lang="en-US" sz="1600" kern="1200" dirty="0"/>
        </a:p>
      </dsp:txBody>
      <dsp:txXfrm>
        <a:off x="391856" y="2373767"/>
        <a:ext cx="5146033" cy="392760"/>
      </dsp:txXfrm>
    </dsp:sp>
    <dsp:sp modelId="{200ED018-A842-4CB6-8173-96E8E90C3A84}">
      <dsp:nvSpPr>
        <dsp:cNvPr id="0" name=""/>
        <dsp:cNvSpPr/>
      </dsp:nvSpPr>
      <dsp:spPr>
        <a:xfrm>
          <a:off x="0" y="3998995"/>
          <a:ext cx="7412182" cy="485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68" tIns="145796" rIns="5752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Awareness and proper handling knowledge</a:t>
          </a:r>
        </a:p>
      </dsp:txBody>
      <dsp:txXfrm>
        <a:off x="0" y="3998995"/>
        <a:ext cx="7412182" cy="485100"/>
      </dsp:txXfrm>
    </dsp:sp>
    <dsp:sp modelId="{4B87AC75-C4EE-4DA5-8834-F5F5854A607C}">
      <dsp:nvSpPr>
        <dsp:cNvPr id="0" name=""/>
        <dsp:cNvSpPr/>
      </dsp:nvSpPr>
      <dsp:spPr>
        <a:xfrm>
          <a:off x="433942" y="3655086"/>
          <a:ext cx="5188527" cy="36576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114" tIns="0" rIns="19611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Authority Enforcement</a:t>
          </a:r>
          <a:endParaRPr lang="en-US" sz="1600" kern="1200" dirty="0"/>
        </a:p>
      </dsp:txBody>
      <dsp:txXfrm>
        <a:off x="451797" y="3672941"/>
        <a:ext cx="5152817" cy="330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E1AAE-376E-4491-978F-97BB5E035F9E}">
      <dsp:nvSpPr>
        <dsp:cNvPr id="0" name=""/>
        <dsp:cNvSpPr/>
      </dsp:nvSpPr>
      <dsp:spPr>
        <a:xfrm>
          <a:off x="1822092" y="569332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Farm</a:t>
          </a:r>
        </a:p>
      </dsp:txBody>
      <dsp:txXfrm>
        <a:off x="1854008" y="601248"/>
        <a:ext cx="942008" cy="589964"/>
      </dsp:txXfrm>
    </dsp:sp>
    <dsp:sp modelId="{6E2401F5-9B88-4220-AEE5-3CC46C4490EF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2501428" y="111235"/>
              </a:moveTo>
              <a:arcTo wR="1866678" hR="1866678" stAng="17392770" swAng="772376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7A758-B5D5-4B4C-8F38-13D6C9A16E67}">
      <dsp:nvSpPr>
        <dsp:cNvPr id="0" name=""/>
        <dsp:cNvSpPr/>
      </dsp:nvSpPr>
      <dsp:spPr>
        <a:xfrm>
          <a:off x="3281520" y="127215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Protein Production</a:t>
          </a:r>
        </a:p>
      </dsp:txBody>
      <dsp:txXfrm>
        <a:off x="3313436" y="1304071"/>
        <a:ext cx="942008" cy="589964"/>
      </dsp:txXfrm>
    </dsp:sp>
    <dsp:sp modelId="{3260E836-B1E1-4FA9-9E18-5C14AA0BA7F4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3611328" y="1202838"/>
              </a:moveTo>
              <a:arcTo wR="1866678" hR="1866678" stAng="20350091" swAng="1064485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C83C7-0D94-41D9-9A04-767B5D767050}">
      <dsp:nvSpPr>
        <dsp:cNvPr id="0" name=""/>
        <dsp:cNvSpPr/>
      </dsp:nvSpPr>
      <dsp:spPr>
        <a:xfrm>
          <a:off x="3641968" y="285138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Bio-waste</a:t>
          </a:r>
        </a:p>
      </dsp:txBody>
      <dsp:txXfrm>
        <a:off x="3673884" y="2883301"/>
        <a:ext cx="942008" cy="589964"/>
      </dsp:txXfrm>
    </dsp:sp>
    <dsp:sp modelId="{87421C94-282E-4FCA-BDD7-9B3936C91AA6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3514530" y="2743645"/>
              </a:moveTo>
              <a:arcTo wR="1866678" hR="1866678" stAng="1681282" swAng="835650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D559A-8BAD-4309-9C90-661E059767E4}">
      <dsp:nvSpPr>
        <dsp:cNvPr id="0" name=""/>
        <dsp:cNvSpPr/>
      </dsp:nvSpPr>
      <dsp:spPr>
        <a:xfrm>
          <a:off x="2632013" y="4117829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Composting</a:t>
          </a:r>
        </a:p>
      </dsp:txBody>
      <dsp:txXfrm>
        <a:off x="2663929" y="4149745"/>
        <a:ext cx="942008" cy="589964"/>
      </dsp:txXfrm>
    </dsp:sp>
    <dsp:sp modelId="{7E934450-B54C-41CF-ABF9-1066694FE965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2051974" y="3724136"/>
              </a:moveTo>
              <a:arcTo wR="1866678" hR="1866678" stAng="5058189" swAng="683623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88852-2B50-4306-8BD7-4529A103B4CC}">
      <dsp:nvSpPr>
        <dsp:cNvPr id="0" name=""/>
        <dsp:cNvSpPr/>
      </dsp:nvSpPr>
      <dsp:spPr>
        <a:xfrm>
          <a:off x="1012171" y="4117829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Compost</a:t>
          </a:r>
        </a:p>
      </dsp:txBody>
      <dsp:txXfrm>
        <a:off x="1044087" y="4149745"/>
        <a:ext cx="942008" cy="589964"/>
      </dsp:txXfrm>
    </dsp:sp>
    <dsp:sp modelId="{4C11F9AC-5412-4D5F-83B2-798B00451133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478351" y="3114491"/>
              </a:moveTo>
              <a:arcTo wR="1866678" hR="1866678" stAng="8283068" swAng="835650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69022-31CA-4439-BDDE-47A980396B37}">
      <dsp:nvSpPr>
        <dsp:cNvPr id="0" name=""/>
        <dsp:cNvSpPr/>
      </dsp:nvSpPr>
      <dsp:spPr>
        <a:xfrm>
          <a:off x="2215" y="285138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Crop production</a:t>
          </a:r>
        </a:p>
      </dsp:txBody>
      <dsp:txXfrm>
        <a:off x="34131" y="2883301"/>
        <a:ext cx="942008" cy="589964"/>
      </dsp:txXfrm>
    </dsp:sp>
    <dsp:sp modelId="{2946128F-2401-44AE-A4AC-7EB0B750F223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2714" y="1766042"/>
              </a:moveTo>
              <a:arcTo wR="1866678" hR="1866678" stAng="10985424" swAng="1064485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76821-A102-45B2-AC7F-948418FE8E79}">
      <dsp:nvSpPr>
        <dsp:cNvPr id="0" name=""/>
        <dsp:cNvSpPr/>
      </dsp:nvSpPr>
      <dsp:spPr>
        <a:xfrm>
          <a:off x="362664" y="1272155"/>
          <a:ext cx="1005840" cy="653796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Feed</a:t>
          </a:r>
        </a:p>
      </dsp:txBody>
      <dsp:txXfrm>
        <a:off x="394580" y="1304071"/>
        <a:ext cx="942008" cy="589964"/>
      </dsp:txXfrm>
    </dsp:sp>
    <dsp:sp modelId="{017199E1-99FA-40BD-8A73-E376F29ADDC2}">
      <dsp:nvSpPr>
        <dsp:cNvPr id="0" name=""/>
        <dsp:cNvSpPr/>
      </dsp:nvSpPr>
      <dsp:spPr>
        <a:xfrm>
          <a:off x="458334" y="896230"/>
          <a:ext cx="3733356" cy="3733356"/>
        </a:xfrm>
        <a:custGeom>
          <a:avLst/>
          <a:gdLst/>
          <a:ahLst/>
          <a:cxnLst/>
          <a:rect l="0" t="0" r="0" b="0"/>
          <a:pathLst>
            <a:path>
              <a:moveTo>
                <a:pt x="856786" y="296771"/>
              </a:moveTo>
              <a:arcTo wR="1866678" hR="1866678" stAng="14234855" swAng="772376"/>
            </a:path>
          </a:pathLst>
        </a:custGeom>
        <a:noFill/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9948C-A11C-48C5-8B49-A11F0F54CBE8}">
      <dsp:nvSpPr>
        <dsp:cNvPr id="0" name=""/>
        <dsp:cNvSpPr/>
      </dsp:nvSpPr>
      <dsp:spPr>
        <a:xfrm>
          <a:off x="912731" y="304479"/>
          <a:ext cx="4192832" cy="4192832"/>
        </a:xfrm>
        <a:prstGeom prst="pie">
          <a:avLst>
            <a:gd name="adj1" fmla="val 16200000"/>
            <a:gd name="adj2" fmla="val 19285716"/>
          </a:avLst>
        </a:prstGeom>
        <a:solidFill>
          <a:srgbClr val="70AD47">
            <a:shade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261662" y="810770"/>
        <a:ext cx="705899" cy="564720"/>
      </dsp:txXfrm>
    </dsp:sp>
    <dsp:sp modelId="{4BA8DC6E-B8BA-43BB-9565-8A16150D18A4}">
      <dsp:nvSpPr>
        <dsp:cNvPr id="0" name=""/>
        <dsp:cNvSpPr/>
      </dsp:nvSpPr>
      <dsp:spPr>
        <a:xfrm>
          <a:off x="953766" y="465133"/>
          <a:ext cx="4218576" cy="4006293"/>
        </a:xfrm>
        <a:prstGeom prst="pie">
          <a:avLst>
            <a:gd name="adj1" fmla="val 19285716"/>
            <a:gd name="adj2" fmla="val 771428"/>
          </a:avLst>
        </a:prstGeom>
        <a:solidFill>
          <a:srgbClr val="70AD47">
            <a:shade val="50000"/>
            <a:hueOff val="105264"/>
            <a:satOff val="-4601"/>
            <a:lumOff val="1256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988041" y="2015200"/>
        <a:ext cx="816770" cy="472145"/>
      </dsp:txXfrm>
    </dsp:sp>
    <dsp:sp modelId="{E34ADC32-F9A4-4EA6-9CDE-366518E4975D}">
      <dsp:nvSpPr>
        <dsp:cNvPr id="0" name=""/>
        <dsp:cNvSpPr/>
      </dsp:nvSpPr>
      <dsp:spPr>
        <a:xfrm>
          <a:off x="947172" y="456719"/>
          <a:ext cx="4192832" cy="4192832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shade val="50000"/>
            <a:hueOff val="210528"/>
            <a:satOff val="-9203"/>
            <a:lumOff val="2512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785766" y="3053276"/>
        <a:ext cx="705899" cy="547073"/>
      </dsp:txXfrm>
    </dsp:sp>
    <dsp:sp modelId="{3C7F92EB-62EA-4CBC-B710-57E84F19762C}">
      <dsp:nvSpPr>
        <dsp:cNvPr id="0" name=""/>
        <dsp:cNvSpPr/>
      </dsp:nvSpPr>
      <dsp:spPr>
        <a:xfrm>
          <a:off x="869305" y="494155"/>
          <a:ext cx="4192832" cy="4192832"/>
        </a:xfrm>
        <a:prstGeom prst="pie">
          <a:avLst>
            <a:gd name="adj1" fmla="val 3857226"/>
            <a:gd name="adj2" fmla="val 6942858"/>
          </a:avLst>
        </a:prstGeom>
        <a:solidFill>
          <a:srgbClr val="70AD47">
            <a:shade val="50000"/>
            <a:hueOff val="315792"/>
            <a:satOff val="-13804"/>
            <a:lumOff val="37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621595" y="3890861"/>
        <a:ext cx="688252" cy="494129"/>
      </dsp:txXfrm>
    </dsp:sp>
    <dsp:sp modelId="{5D5A8D1B-2838-4A12-949C-C8F53BDCF9C5}">
      <dsp:nvSpPr>
        <dsp:cNvPr id="0" name=""/>
        <dsp:cNvSpPr/>
      </dsp:nvSpPr>
      <dsp:spPr>
        <a:xfrm>
          <a:off x="791438" y="456719"/>
          <a:ext cx="4192832" cy="419283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shade val="50000"/>
            <a:hueOff val="315792"/>
            <a:satOff val="-13804"/>
            <a:lumOff val="37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439777" y="3053276"/>
        <a:ext cx="705899" cy="547073"/>
      </dsp:txXfrm>
    </dsp:sp>
    <dsp:sp modelId="{1EDE5D87-8887-42EA-A8FF-AD7A8C91C781}">
      <dsp:nvSpPr>
        <dsp:cNvPr id="0" name=""/>
        <dsp:cNvSpPr/>
      </dsp:nvSpPr>
      <dsp:spPr>
        <a:xfrm>
          <a:off x="771971" y="371864"/>
          <a:ext cx="4192832" cy="4192832"/>
        </a:xfrm>
        <a:prstGeom prst="pie">
          <a:avLst>
            <a:gd name="adj1" fmla="val 10028574"/>
            <a:gd name="adj2" fmla="val 13114284"/>
          </a:avLst>
        </a:prstGeom>
        <a:solidFill>
          <a:srgbClr val="70AD47">
            <a:shade val="50000"/>
            <a:hueOff val="210528"/>
            <a:satOff val="-9203"/>
            <a:lumOff val="2512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137260" y="1994103"/>
        <a:ext cx="811785" cy="494129"/>
      </dsp:txXfrm>
    </dsp:sp>
    <dsp:sp modelId="{91B59CCF-0EB5-423A-BAD8-BD72F58B7175}">
      <dsp:nvSpPr>
        <dsp:cNvPr id="0" name=""/>
        <dsp:cNvSpPr/>
      </dsp:nvSpPr>
      <dsp:spPr>
        <a:xfrm>
          <a:off x="825879" y="304479"/>
          <a:ext cx="4192832" cy="4192832"/>
        </a:xfrm>
        <a:prstGeom prst="pie">
          <a:avLst>
            <a:gd name="adj1" fmla="val 13114284"/>
            <a:gd name="adj2" fmla="val 16200000"/>
          </a:avLst>
        </a:prstGeom>
        <a:solidFill>
          <a:srgbClr val="70AD47">
            <a:shade val="50000"/>
            <a:hueOff val="105264"/>
            <a:satOff val="-4601"/>
            <a:lumOff val="1256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963881" y="810770"/>
        <a:ext cx="705899" cy="564720"/>
      </dsp:txXfrm>
    </dsp:sp>
    <dsp:sp modelId="{26DFF6F2-D31A-4514-A177-D6807C44148E}">
      <dsp:nvSpPr>
        <dsp:cNvPr id="0" name=""/>
        <dsp:cNvSpPr/>
      </dsp:nvSpPr>
      <dsp:spPr>
        <a:xfrm>
          <a:off x="652965" y="44923"/>
          <a:ext cx="4711944" cy="4711944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70AD47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C3A61-FAE9-4D70-8C3C-26979B07E8CE}">
      <dsp:nvSpPr>
        <dsp:cNvPr id="0" name=""/>
        <dsp:cNvSpPr/>
      </dsp:nvSpPr>
      <dsp:spPr>
        <a:xfrm>
          <a:off x="707102" y="113407"/>
          <a:ext cx="4711944" cy="4711944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70AD47">
            <a:shade val="90000"/>
            <a:hueOff val="108534"/>
            <a:satOff val="-4335"/>
            <a:lumOff val="1005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480BA-B578-49D5-9348-71C311284C7F}">
      <dsp:nvSpPr>
        <dsp:cNvPr id="0" name=""/>
        <dsp:cNvSpPr/>
      </dsp:nvSpPr>
      <dsp:spPr>
        <a:xfrm>
          <a:off x="687676" y="197264"/>
          <a:ext cx="4711944" cy="4711944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shade val="90000"/>
            <a:hueOff val="217068"/>
            <a:satOff val="-8670"/>
            <a:lumOff val="2010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C327A-CC69-4B89-B1DE-5D95CF92EBCB}">
      <dsp:nvSpPr>
        <dsp:cNvPr id="0" name=""/>
        <dsp:cNvSpPr/>
      </dsp:nvSpPr>
      <dsp:spPr>
        <a:xfrm>
          <a:off x="609749" y="234489"/>
          <a:ext cx="4711944" cy="4711944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70AD47">
            <a:shade val="90000"/>
            <a:hueOff val="325603"/>
            <a:satOff val="-13005"/>
            <a:lumOff val="3016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C5A42-9DF9-48AB-9F17-26BFF9C72B96}">
      <dsp:nvSpPr>
        <dsp:cNvPr id="0" name=""/>
        <dsp:cNvSpPr/>
      </dsp:nvSpPr>
      <dsp:spPr>
        <a:xfrm>
          <a:off x="531821" y="197264"/>
          <a:ext cx="4711944" cy="4711944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shade val="90000"/>
            <a:hueOff val="325603"/>
            <a:satOff val="-13005"/>
            <a:lumOff val="3016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2EF3E-05F6-4FE2-848D-137456F2F5CA}">
      <dsp:nvSpPr>
        <dsp:cNvPr id="0" name=""/>
        <dsp:cNvSpPr/>
      </dsp:nvSpPr>
      <dsp:spPr>
        <a:xfrm>
          <a:off x="512285" y="112606"/>
          <a:ext cx="4711944" cy="4711944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70AD47">
            <a:shade val="90000"/>
            <a:hueOff val="217068"/>
            <a:satOff val="-8670"/>
            <a:lumOff val="2010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8F2E8-12CB-4C75-A709-7ED35005A219}">
      <dsp:nvSpPr>
        <dsp:cNvPr id="0" name=""/>
        <dsp:cNvSpPr/>
      </dsp:nvSpPr>
      <dsp:spPr>
        <a:xfrm>
          <a:off x="566532" y="44923"/>
          <a:ext cx="4711944" cy="4711944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70AD47">
            <a:shade val="90000"/>
            <a:hueOff val="108534"/>
            <a:satOff val="-4335"/>
            <a:lumOff val="1005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2720A-D2A9-4F83-B94F-EFBF443B0947}" type="datetimeFigureOut">
              <a:rPr lang="en-MY" smtClean="0"/>
              <a:t>26/11/2024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8C914-79F8-4514-9E82-62DCEF1781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2455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C914-79F8-4514-9E82-62DCEF178125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8115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C914-79F8-4514-9E82-62DCEF178125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400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C914-79F8-4514-9E82-62DCEF178125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3169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7485-C543-4222-97D2-5F4F9667D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C490F-4F16-12CC-40FC-8AD1BCD06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B9538-3B7E-282D-BAEA-E8A426D3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5DFE-C877-1FF6-7B34-26216740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69C58-EF7A-6693-1B42-0E4BEB15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701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8C799-446E-3288-6CC4-D35A480A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C261F-3B4F-E6F5-9CC5-43A711541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AFD39-0E1A-B3CB-A2FE-01069316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F4684-EFAE-AFE3-A61A-F0422C520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A2AA-91F9-8DF3-86CC-7737B3BE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590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809EDE-3E71-637A-25C1-FD553380B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4D3F9-1C37-C5D4-FDF6-3CF9559A7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FC7D-AEF4-7A0C-9BEB-2EE6E29B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A3CE5-2288-22DF-DA4A-E24D7004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FB52-AF2B-B2AC-0B5A-A5FBC570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11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D393-A4E2-99B1-8156-1DAD269A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4A59C-2B64-2C57-B8DD-18721780E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D1DE0-300E-C8F3-3B75-F7830C57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8FA8F-4E29-A093-5D4B-A2A8C9AE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DD90-CAE1-3B57-8360-7C54E082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860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C652-5DF6-0CDC-C1EA-C833B5B7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B4A5C-234A-7751-7694-3B762E415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D76AC-118E-DBA2-96B0-3A00C69E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AF662-2C31-7BF8-E409-8B5E50C2E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358F8-42C7-A009-B90B-1F25AF05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1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2B13-E0C6-DAF4-3571-328EBB15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544B5-599E-9521-F93A-BDA45A8A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3699B-5BF7-7526-1D47-8F38EE78D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68D7-75C4-456B-A093-DFBF791E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38AC6-3DDE-06C4-A5BD-61CDA079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491BE-7FEC-5202-B8A4-0B11B2A6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53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FE7C-3D82-3D5F-1534-DAE8C339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8592-A3E1-59A0-2EDB-74F7350CB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17EFC-0EAF-7A17-2BB2-D420CCE5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50423-A442-1F2F-7083-D744DA5CD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87FC6-E356-8DFE-41F1-73F9A5B6F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177F65-2FF5-261E-6AC3-64BC2AF6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E451A7-2786-5143-B32B-0B98687E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7635E-C6FA-A42F-4245-70E09671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637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CF4C-4045-A331-79B5-4CC77104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C0F8A-4187-FB7B-3299-82398F95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65A18-476E-D3E5-8B06-8B6AD76B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30D64-F312-035F-B2C9-90EFA99B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011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DC525-8119-CF84-F3EB-DCFD42FE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FCAB-439E-1034-BDBB-4E868AAE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35BF3-21C2-A37A-917D-E80DD883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197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F62F-7CF3-6634-EE9F-41A85928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D9B6-1D2E-1530-26A6-1B05B166D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2A82D-FF82-C562-E494-4ABC8FCAA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D9734-9337-DD50-301A-E82DF9C6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C8CEA-259E-099A-1CB8-0D83C4BE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6B2AB-DABC-6AAD-97BF-D5EC6799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268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FBAF0-D21F-CBD6-E8E1-2AAD2390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412E-D9C3-4E51-56F1-38F96B52A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53B74-265A-7260-4883-76583B412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B8038-55A2-45EB-FE3A-4FED00B5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1AEC6-810F-8A1F-2C99-4EACEE11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33BE9-98CE-ED90-39B5-8AB0B49B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82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C5500-0153-B1D2-8B54-1E0E015A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EE451-B32A-B519-0A10-A0D69D5A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4B827-FD74-2B77-5C44-3FC6EEDC4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4B30-323E-4C1E-9B48-433F54506927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C2F1C-170B-43F3-8DFF-FC46520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F6D3-0E0C-2B1B-F290-86323A654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96626-6D59-441F-9A07-DCBAEFB6F1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029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4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26" Type="http://schemas.openxmlformats.org/officeDocument/2006/relationships/image" Target="../media/image80.sv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2.jpg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24" Type="http://schemas.openxmlformats.org/officeDocument/2006/relationships/image" Target="../media/image78.sv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svg"/><Relationship Id="rId10" Type="http://schemas.openxmlformats.org/officeDocument/2006/relationships/image" Target="../media/image64.svg"/><Relationship Id="rId19" Type="http://schemas.openxmlformats.org/officeDocument/2006/relationships/image" Target="../media/image73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Relationship Id="rId22" Type="http://schemas.openxmlformats.org/officeDocument/2006/relationships/image" Target="../media/image76.svg"/><Relationship Id="rId27" Type="http://schemas.openxmlformats.org/officeDocument/2006/relationships/image" Target="../media/image81.png"/><Relationship Id="rId30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7.svg"/><Relationship Id="rId1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diagramData" Target="../diagrams/data1.xml"/><Relationship Id="rId12" Type="http://schemas.openxmlformats.org/officeDocument/2006/relationships/image" Target="../media/image6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5" Type="http://schemas.openxmlformats.org/officeDocument/2006/relationships/image" Target="../media/image9.sv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4.png"/><Relationship Id="rId18" Type="http://schemas.openxmlformats.org/officeDocument/2006/relationships/diagramColors" Target="../diagrams/colors3.xml"/><Relationship Id="rId26" Type="http://schemas.openxmlformats.org/officeDocument/2006/relationships/image" Target="../media/image31.jpeg"/><Relationship Id="rId3" Type="http://schemas.openxmlformats.org/officeDocument/2006/relationships/image" Target="../media/image19.png"/><Relationship Id="rId21" Type="http://schemas.microsoft.com/office/2007/relationships/hdphoto" Target="../media/hdphoto1.wdp"/><Relationship Id="rId7" Type="http://schemas.openxmlformats.org/officeDocument/2006/relationships/diagramData" Target="../diagrams/data2.xml"/><Relationship Id="rId12" Type="http://schemas.openxmlformats.org/officeDocument/2006/relationships/image" Target="../media/image23.png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30.jpeg"/><Relationship Id="rId2" Type="http://schemas.openxmlformats.org/officeDocument/2006/relationships/image" Target="../media/image2.jp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diagramDrawing" Target="../diagrams/drawing2.xml"/><Relationship Id="rId24" Type="http://schemas.openxmlformats.org/officeDocument/2006/relationships/image" Target="../media/image29.jpeg"/><Relationship Id="rId5" Type="http://schemas.openxmlformats.org/officeDocument/2006/relationships/image" Target="../media/image21.png"/><Relationship Id="rId15" Type="http://schemas.openxmlformats.org/officeDocument/2006/relationships/diagramData" Target="../diagrams/data3.xml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diagramColors" Target="../diagrams/colors2.xml"/><Relationship Id="rId19" Type="http://schemas.microsoft.com/office/2007/relationships/diagramDrawing" Target="../diagrams/drawing3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5.png"/><Relationship Id="rId22" Type="http://schemas.openxmlformats.org/officeDocument/2006/relationships/image" Target="../media/image27.jpeg"/><Relationship Id="rId27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rooster standing on a field&#10;&#10;Description automatically generated">
            <a:extLst>
              <a:ext uri="{FF2B5EF4-FFF2-40B4-BE49-F238E27FC236}">
                <a16:creationId xmlns:a16="http://schemas.microsoft.com/office/drawing/2014/main" id="{15008145-B8A9-4DCE-E16E-D82512AF8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9"/>
            <a:ext cx="12188952" cy="68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9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2F0F-D608-E088-2BF9-C4C985C0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B6A661-37F1-B003-DFEC-1F662EE28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A81375-AC6F-C52B-0082-288E277E3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415" y="562882"/>
            <a:ext cx="1362265" cy="600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BBB47-D74B-0396-0B86-5B42C187B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670" y="1010754"/>
            <a:ext cx="288363" cy="127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D746A-D83D-B30E-1621-6031FCA2D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928" y="892840"/>
            <a:ext cx="777594" cy="342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DD8F1-B814-8FD1-AE82-94EB5829D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45" y="295389"/>
            <a:ext cx="11272481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2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39C0-37B3-9CC7-6B4D-F7AF4C257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BA871E-0C81-9838-8DAA-20C609D09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D935C9-B549-FC23-1418-40461C5B3491}"/>
              </a:ext>
            </a:extLst>
          </p:cNvPr>
          <p:cNvSpPr/>
          <p:nvPr/>
        </p:nvSpPr>
        <p:spPr>
          <a:xfrm>
            <a:off x="2357336" y="1078468"/>
            <a:ext cx="8502858" cy="1034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b="1" dirty="0"/>
              <a:t>Maintaining a temperature of 60℃ for more than an hour </a:t>
            </a:r>
            <a:r>
              <a:rPr lang="en-US" altLang="ja-JP" dirty="0"/>
              <a:t>can kill disease-causing pathogens including salmonella and E-coli.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/>
              <a:t>Final products are pathogen-free and safe to use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84111E-E2CA-2AA5-FEDA-116C021C5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613161"/>
              </p:ext>
            </p:extLst>
          </p:nvPr>
        </p:nvGraphicFramePr>
        <p:xfrm>
          <a:off x="1331806" y="2115838"/>
          <a:ext cx="9796637" cy="395935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133853">
                  <a:extLst>
                    <a:ext uri="{9D8B030D-6E8A-4147-A177-3AD203B41FA5}">
                      <a16:colId xmlns:a16="http://schemas.microsoft.com/office/drawing/2014/main" val="3769428336"/>
                    </a:ext>
                  </a:extLst>
                </a:gridCol>
                <a:gridCol w="1777733">
                  <a:extLst>
                    <a:ext uri="{9D8B030D-6E8A-4147-A177-3AD203B41FA5}">
                      <a16:colId xmlns:a16="http://schemas.microsoft.com/office/drawing/2014/main" val="653063520"/>
                    </a:ext>
                  </a:extLst>
                </a:gridCol>
                <a:gridCol w="2544234">
                  <a:extLst>
                    <a:ext uri="{9D8B030D-6E8A-4147-A177-3AD203B41FA5}">
                      <a16:colId xmlns:a16="http://schemas.microsoft.com/office/drawing/2014/main" val="2330419249"/>
                    </a:ext>
                  </a:extLst>
                </a:gridCol>
                <a:gridCol w="2340817">
                  <a:extLst>
                    <a:ext uri="{9D8B030D-6E8A-4147-A177-3AD203B41FA5}">
                      <a16:colId xmlns:a16="http://schemas.microsoft.com/office/drawing/2014/main" val="2729343807"/>
                    </a:ext>
                  </a:extLst>
                </a:gridCol>
              </a:tblGrid>
              <a:tr h="5653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dirty="0">
                          <a:effectLst/>
                        </a:rPr>
                        <a:t>Pathogen</a:t>
                      </a:r>
                      <a:endParaRPr lang="en-MY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Animal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Inactivation </a:t>
                      </a:r>
                      <a:br>
                        <a:rPr lang="en-MY" sz="1700">
                          <a:effectLst/>
                        </a:rPr>
                      </a:br>
                      <a:r>
                        <a:rPr lang="en-MY" sz="1700">
                          <a:effectLst/>
                        </a:rPr>
                        <a:t>Temp. (°C)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Time (min)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extLst>
                  <a:ext uri="{0D108BD9-81ED-4DB2-BD59-A6C34878D82A}">
                    <a16:rowId xmlns:a16="http://schemas.microsoft.com/office/drawing/2014/main" val="1551194806"/>
                  </a:ext>
                </a:extLst>
              </a:tr>
              <a:tr h="5653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E. coli 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 dirty="0">
                          <a:effectLst/>
                        </a:rPr>
                        <a:t>55°C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 dirty="0">
                          <a:effectLst/>
                        </a:rPr>
                        <a:t>60°C</a:t>
                      </a:r>
                      <a:endParaRPr lang="en-MY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20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extLst>
                  <a:ext uri="{0D108BD9-81ED-4DB2-BD59-A6C34878D82A}">
                    <a16:rowId xmlns:a16="http://schemas.microsoft.com/office/drawing/2014/main" val="950555576"/>
                  </a:ext>
                </a:extLst>
              </a:tr>
              <a:tr h="5653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Salmonella 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>
                          <a:effectLst/>
                        </a:rPr>
                        <a:t>55°C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>
                          <a:effectLst/>
                        </a:rPr>
                        <a:t>60°C</a:t>
                      </a:r>
                      <a:endParaRPr lang="en-MY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20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extLst>
                  <a:ext uri="{0D108BD9-81ED-4DB2-BD59-A6C34878D82A}">
                    <a16:rowId xmlns:a16="http://schemas.microsoft.com/office/drawing/2014/main" val="953258931"/>
                  </a:ext>
                </a:extLst>
              </a:tr>
              <a:tr h="5653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Listeria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>
                          <a:effectLst/>
                        </a:rPr>
                        <a:t>55°C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>
                          <a:effectLst/>
                        </a:rPr>
                        <a:t>60°C</a:t>
                      </a:r>
                      <a:endParaRPr lang="en-MY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12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3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extLst>
                  <a:ext uri="{0D108BD9-81ED-4DB2-BD59-A6C34878D82A}">
                    <a16:rowId xmlns:a16="http://schemas.microsoft.com/office/drawing/2014/main" val="2958220571"/>
                  </a:ext>
                </a:extLst>
              </a:tr>
              <a:tr h="5653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African Swine Fever</a:t>
                      </a:r>
                      <a:br>
                        <a:rPr lang="en-MY" sz="1700">
                          <a:effectLst/>
                        </a:rPr>
                      </a:br>
                      <a:r>
                        <a:rPr lang="en-MY" sz="1700" baseline="0">
                          <a:effectLst/>
                        </a:rPr>
                        <a:t>(</a:t>
                      </a:r>
                      <a:r>
                        <a:rPr lang="en-MY" sz="1700">
                          <a:effectLst/>
                        </a:rPr>
                        <a:t>ASF)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>
                          <a:effectLst/>
                        </a:rPr>
                        <a:t>60°C</a:t>
                      </a:r>
                      <a:endParaRPr lang="en-MY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20 - 30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extLst>
                  <a:ext uri="{0D108BD9-81ED-4DB2-BD59-A6C34878D82A}">
                    <a16:rowId xmlns:a16="http://schemas.microsoft.com/office/drawing/2014/main" val="2873598900"/>
                  </a:ext>
                </a:extLst>
              </a:tr>
              <a:tr h="567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dirty="0">
                          <a:effectLst/>
                        </a:rPr>
                        <a:t>Avian Influenza </a:t>
                      </a: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>
                          <a:effectLst/>
                        </a:rPr>
                        <a:t>60°C</a:t>
                      </a:r>
                      <a:endParaRPr lang="en-MY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>
                          <a:effectLst/>
                        </a:rPr>
                        <a:t>30</a:t>
                      </a:r>
                      <a:endParaRPr lang="en-MY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/>
                </a:tc>
                <a:extLst>
                  <a:ext uri="{0D108BD9-81ED-4DB2-BD59-A6C34878D82A}">
                    <a16:rowId xmlns:a16="http://schemas.microsoft.com/office/drawing/2014/main" val="764983160"/>
                  </a:ext>
                </a:extLst>
              </a:tr>
              <a:tr h="5653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dirty="0">
                          <a:effectLst/>
                        </a:rPr>
                        <a:t>Swine Vesicular Disease </a:t>
                      </a:r>
                      <a:br>
                        <a:rPr lang="en-MY" sz="1700" dirty="0">
                          <a:effectLst/>
                        </a:rPr>
                      </a:br>
                      <a:r>
                        <a:rPr lang="en-MY" sz="1700" dirty="0">
                          <a:effectLst/>
                        </a:rPr>
                        <a:t>(SVD)</a:t>
                      </a:r>
                      <a:endParaRPr lang="en-MY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MY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b="1" dirty="0">
                          <a:effectLst/>
                        </a:rPr>
                        <a:t>60°C</a:t>
                      </a:r>
                      <a:endParaRPr lang="en-MY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700" dirty="0">
                          <a:effectLst/>
                        </a:rPr>
                        <a:t>15</a:t>
                      </a:r>
                      <a:endParaRPr lang="en-MY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5" marR="11220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233542"/>
                  </a:ext>
                </a:extLst>
              </a:tr>
            </a:tbl>
          </a:graphicData>
        </a:graphic>
      </p:graphicFrame>
      <p:pic>
        <p:nvPicPr>
          <p:cNvPr id="5" name="Picture 4" descr="Pig Silhouette Free Stock Photo - Public Domain Pictures">
            <a:extLst>
              <a:ext uri="{FF2B5EF4-FFF2-40B4-BE49-F238E27FC236}">
                <a16:creationId xmlns:a16="http://schemas.microsoft.com/office/drawing/2014/main" id="{AFBC3815-FB21-6DBC-E1EF-E7B209D2F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6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96" y="2725439"/>
            <a:ext cx="523011" cy="523011"/>
          </a:xfrm>
          <a:prstGeom prst="rect">
            <a:avLst/>
          </a:prstGeom>
        </p:spPr>
      </p:pic>
      <p:pic>
        <p:nvPicPr>
          <p:cNvPr id="7" name="Picture 6" descr="Avian Clinical Section - WikiVet English">
            <a:extLst>
              <a:ext uri="{FF2B5EF4-FFF2-40B4-BE49-F238E27FC236}">
                <a16:creationId xmlns:a16="http://schemas.microsoft.com/office/drawing/2014/main" id="{1555997A-E63C-E0F1-1867-58B8B8179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43" y="2767659"/>
            <a:ext cx="405353" cy="443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EC74B-37E8-3017-0BE5-D5B95EDDAF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11" b="73778" l="11556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24033" r="12914" b="23318"/>
          <a:stretch/>
        </p:blipFill>
        <p:spPr>
          <a:xfrm>
            <a:off x="5684407" y="2767659"/>
            <a:ext cx="632965" cy="443355"/>
          </a:xfrm>
          <a:prstGeom prst="rect">
            <a:avLst/>
          </a:prstGeom>
        </p:spPr>
      </p:pic>
      <p:pic>
        <p:nvPicPr>
          <p:cNvPr id="9" name="Picture 8" descr="Avian Clinical Section - WikiVet English">
            <a:extLst>
              <a:ext uri="{FF2B5EF4-FFF2-40B4-BE49-F238E27FC236}">
                <a16:creationId xmlns:a16="http://schemas.microsoft.com/office/drawing/2014/main" id="{5977EFC9-6EC5-121D-C98C-D4531920A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6" y="3357535"/>
            <a:ext cx="405353" cy="443355"/>
          </a:xfrm>
          <a:prstGeom prst="rect">
            <a:avLst/>
          </a:prstGeom>
        </p:spPr>
      </p:pic>
      <p:pic>
        <p:nvPicPr>
          <p:cNvPr id="10" name="Picture 9" descr="Avian Clinical Section - WikiVet English">
            <a:extLst>
              <a:ext uri="{FF2B5EF4-FFF2-40B4-BE49-F238E27FC236}">
                <a16:creationId xmlns:a16="http://schemas.microsoft.com/office/drawing/2014/main" id="{D49FD3B9-7023-8B33-9F9B-944F6B00B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42" y="5042587"/>
            <a:ext cx="405353" cy="443355"/>
          </a:xfrm>
          <a:prstGeom prst="rect">
            <a:avLst/>
          </a:prstGeom>
        </p:spPr>
      </p:pic>
      <p:pic>
        <p:nvPicPr>
          <p:cNvPr id="11" name="Picture 10" descr="Pig Silhouette Free Stock Photo - Public Domain Pictures">
            <a:extLst>
              <a:ext uri="{FF2B5EF4-FFF2-40B4-BE49-F238E27FC236}">
                <a16:creationId xmlns:a16="http://schemas.microsoft.com/office/drawing/2014/main" id="{D8C30903-F750-3B25-8858-E9AD8A77F5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74" y="3292529"/>
            <a:ext cx="523011" cy="523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6FE5E-373D-CC80-F4D2-CADFE4D25C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11" b="73778" l="11556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24033" r="12914" b="23318"/>
          <a:stretch/>
        </p:blipFill>
        <p:spPr>
          <a:xfrm>
            <a:off x="5726223" y="3919297"/>
            <a:ext cx="632965" cy="443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99D63B-D9BB-74B1-75BF-C11A421D23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11" b="73778" l="11556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24033" r="12914" b="23318"/>
          <a:stretch/>
        </p:blipFill>
        <p:spPr>
          <a:xfrm>
            <a:off x="5726223" y="3328563"/>
            <a:ext cx="632965" cy="443355"/>
          </a:xfrm>
          <a:prstGeom prst="rect">
            <a:avLst/>
          </a:prstGeom>
        </p:spPr>
      </p:pic>
      <p:pic>
        <p:nvPicPr>
          <p:cNvPr id="14" name="Picture 13" descr="Pig Silhouette Free Stock Photo - Public Domain Pictures">
            <a:extLst>
              <a:ext uri="{FF2B5EF4-FFF2-40B4-BE49-F238E27FC236}">
                <a16:creationId xmlns:a16="http://schemas.microsoft.com/office/drawing/2014/main" id="{2E1BE32A-66F5-202E-7B86-6A4DE8C166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26" y="4422356"/>
            <a:ext cx="523011" cy="523011"/>
          </a:xfrm>
          <a:prstGeom prst="rect">
            <a:avLst/>
          </a:prstGeom>
        </p:spPr>
      </p:pic>
      <p:pic>
        <p:nvPicPr>
          <p:cNvPr id="15" name="Picture 14" descr="Pig Silhouette Free Stock Photo - Public Domain Pictures">
            <a:extLst>
              <a:ext uri="{FF2B5EF4-FFF2-40B4-BE49-F238E27FC236}">
                <a16:creationId xmlns:a16="http://schemas.microsoft.com/office/drawing/2014/main" id="{C90BD4E4-30EA-C20A-2E70-641B86E7E6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25" y="5552183"/>
            <a:ext cx="523011" cy="523011"/>
          </a:xfrm>
          <a:prstGeom prst="rect">
            <a:avLst/>
          </a:prstGeom>
        </p:spPr>
      </p:pic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4076E1B4-18FE-6542-5153-3CE0E0C45D7E}"/>
              </a:ext>
            </a:extLst>
          </p:cNvPr>
          <p:cNvSpPr txBox="1">
            <a:spLocks/>
          </p:cNvSpPr>
          <p:nvPr/>
        </p:nvSpPr>
        <p:spPr>
          <a:xfrm>
            <a:off x="3498199" y="383886"/>
            <a:ext cx="5463849" cy="423872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algn="ctr" defTabSz="1219170">
              <a:defRPr/>
            </a:pPr>
            <a:r>
              <a:rPr lang="en-GB" sz="2400" dirty="0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Thermal </a:t>
            </a:r>
            <a:r>
              <a:rPr lang="en-GB" sz="2400" dirty="0" err="1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Inactivatio</a:t>
            </a:r>
            <a:r>
              <a:rPr lang="en-GB" sz="2400" dirty="0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 of Pathogens</a:t>
            </a:r>
          </a:p>
        </p:txBody>
      </p:sp>
    </p:spTree>
    <p:extLst>
      <p:ext uri="{BB962C8B-B14F-4D97-AF65-F5344CB8AC3E}">
        <p14:creationId xmlns:p14="http://schemas.microsoft.com/office/powerpoint/2010/main" val="389199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9A0E-5AE8-513E-7376-4BD137DDB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5C3F6F-727D-F1E5-4853-73B7E927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B58BE-3E2D-0B60-5BA6-850B7EB85201}"/>
              </a:ext>
            </a:extLst>
          </p:cNvPr>
          <p:cNvSpPr txBox="1">
            <a:spLocks/>
          </p:cNvSpPr>
          <p:nvPr/>
        </p:nvSpPr>
        <p:spPr>
          <a:xfrm>
            <a:off x="701560" y="1641518"/>
            <a:ext cx="4837176" cy="1170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Optimal temperature for composting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44BF5F-64AD-9CF3-D0A3-763A1E9B117B}"/>
              </a:ext>
            </a:extLst>
          </p:cNvPr>
          <p:cNvSpPr/>
          <p:nvPr/>
        </p:nvSpPr>
        <p:spPr>
          <a:xfrm>
            <a:off x="701560" y="3050870"/>
            <a:ext cx="4837176" cy="125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Temperature (60-70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°C)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Water evaporation</a:t>
            </a:r>
          </a:p>
          <a:p>
            <a:pPr marL="0" marR="0" lvl="0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Pathogen elimination</a:t>
            </a:r>
          </a:p>
        </p:txBody>
      </p:sp>
      <p:pic>
        <p:nvPicPr>
          <p:cNvPr id="5" name="Picture Placeholder 43" descr="A close up of a temperature gauge&#10;&#10;Description automatically generated">
            <a:extLst>
              <a:ext uri="{FF2B5EF4-FFF2-40B4-BE49-F238E27FC236}">
                <a16:creationId xmlns:a16="http://schemas.microsoft.com/office/drawing/2014/main" id="{6B24A9EE-5CB1-1A5B-B25C-A48C1376A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4560" y="1234727"/>
            <a:ext cx="2192394" cy="2194273"/>
          </a:xfrm>
          <a:prstGeom prst="rect">
            <a:avLst/>
          </a:prstGeom>
        </p:spPr>
      </p:pic>
      <p:pic>
        <p:nvPicPr>
          <p:cNvPr id="7" name="Picture Placeholder 45" descr="A close up of a gauge&#10;&#10;Description automatically generated">
            <a:extLst>
              <a:ext uri="{FF2B5EF4-FFF2-40B4-BE49-F238E27FC236}">
                <a16:creationId xmlns:a16="http://schemas.microsoft.com/office/drawing/2014/main" id="{68B3BF31-9FA5-F929-8CAF-6842E7B63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5"/>
          <a:stretch/>
        </p:blipFill>
        <p:spPr>
          <a:xfrm>
            <a:off x="5774561" y="3600044"/>
            <a:ext cx="2194278" cy="21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9A0E-5AE8-513E-7376-4BD137DDB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5C3F6F-727D-F1E5-4853-73B7E927E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0FD337-5B0F-A53A-092A-6692F8DD8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7415" y="562882"/>
            <a:ext cx="1362265" cy="6001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250A1-7CA0-4283-5271-831B61BF3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816" y="901190"/>
            <a:ext cx="288363" cy="127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D783A9-21E3-7DCD-9531-1B0FDC13A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4" y="783276"/>
            <a:ext cx="777594" cy="342577"/>
          </a:xfrm>
          <a:prstGeom prst="rect">
            <a:avLst/>
          </a:prstGeom>
        </p:spPr>
      </p:pic>
      <p:pic>
        <p:nvPicPr>
          <p:cNvPr id="21" name="VIDEO-2021-12-20-16-31-37">
            <a:hlinkClick r:id="" action="ppaction://media"/>
            <a:extLst>
              <a:ext uri="{FF2B5EF4-FFF2-40B4-BE49-F238E27FC236}">
                <a16:creationId xmlns:a16="http://schemas.microsoft.com/office/drawing/2014/main" id="{0E60CF57-DD98-E998-97BD-E8805DFD6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0537" y="1260318"/>
            <a:ext cx="2656114" cy="469301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2" name="VIDEO-2021-12-20-16-31-30">
            <a:hlinkClick r:id="" action="ppaction://media"/>
            <a:extLst>
              <a:ext uri="{FF2B5EF4-FFF2-40B4-BE49-F238E27FC236}">
                <a16:creationId xmlns:a16="http://schemas.microsoft.com/office/drawing/2014/main" id="{CF077261-25DC-0E42-A408-5AA955CB64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755" y="1260318"/>
            <a:ext cx="2656114" cy="469301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BFBD7050-753F-AED5-DE90-87AF652181EA}"/>
              </a:ext>
            </a:extLst>
          </p:cNvPr>
          <p:cNvSpPr txBox="1">
            <a:spLocks/>
          </p:cNvSpPr>
          <p:nvPr/>
        </p:nvSpPr>
        <p:spPr>
          <a:xfrm>
            <a:off x="4639481" y="253685"/>
            <a:ext cx="3467962" cy="71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000" dirty="0"/>
              <a:t>Operation</a:t>
            </a:r>
            <a:r>
              <a:rPr lang="en-US" sz="3000" b="1" dirty="0"/>
              <a:t> </a:t>
            </a:r>
            <a:r>
              <a:rPr lang="en-US" sz="3000" dirty="0"/>
              <a:t>Video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71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130CE-BA18-BF52-D899-A3A707F26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8C75AB-3071-A6C7-F396-DAC11F49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69B5A-9877-DDBD-2D8C-BEAD34B149CA}"/>
              </a:ext>
            </a:extLst>
          </p:cNvPr>
          <p:cNvSpPr txBox="1">
            <a:spLocks/>
          </p:cNvSpPr>
          <p:nvPr/>
        </p:nvSpPr>
        <p:spPr>
          <a:xfrm>
            <a:off x="475488" y="1124712"/>
            <a:ext cx="4023360" cy="3388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800" dirty="0"/>
              <a:t>Layout suggestion with compost storage warehouse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D39F8-E71B-E6F8-2206-ED40DBFA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84" y="577340"/>
            <a:ext cx="6481047" cy="2851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FAAA7-8651-0F6F-D637-6413354E5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87" y="4027804"/>
            <a:ext cx="3406522" cy="1873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A3F61-DDF6-CC30-E2C1-E9F4954E07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85" y="3800556"/>
            <a:ext cx="3406522" cy="18735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881EB8-0010-C963-C13D-E842D5C77D67}"/>
              </a:ext>
            </a:extLst>
          </p:cNvPr>
          <p:cNvSpPr/>
          <p:nvPr/>
        </p:nvSpPr>
        <p:spPr>
          <a:xfrm>
            <a:off x="475488" y="3429000"/>
            <a:ext cx="3931920" cy="44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48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B8BE9-22AD-4BC2-CDCC-A47FA64D8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2C02A2-05FA-8CEE-70BF-0E37665A5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B7B34-5280-24C2-470D-22F3D9C82F59}"/>
              </a:ext>
            </a:extLst>
          </p:cNvPr>
          <p:cNvSpPr/>
          <p:nvPr/>
        </p:nvSpPr>
        <p:spPr>
          <a:xfrm>
            <a:off x="475488" y="3429000"/>
            <a:ext cx="3931920" cy="44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636634-9B25-0468-4A62-31F52A4BF28E}"/>
              </a:ext>
            </a:extLst>
          </p:cNvPr>
          <p:cNvSpPr txBox="1">
            <a:spLocks/>
          </p:cNvSpPr>
          <p:nvPr/>
        </p:nvSpPr>
        <p:spPr>
          <a:xfrm>
            <a:off x="1311510" y="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enorite (Headings)"/>
              </a:rPr>
              <a:t>Building Circular Economy</a:t>
            </a:r>
            <a:endParaRPr lang="en-MY" sz="3600" dirty="0">
              <a:latin typeface="Tenorite (Headings)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9C403B-B6B2-26B5-2C32-B00ED59512CC}"/>
              </a:ext>
            </a:extLst>
          </p:cNvPr>
          <p:cNvCxnSpPr>
            <a:cxnSpLocks/>
          </p:cNvCxnSpPr>
          <p:nvPr/>
        </p:nvCxnSpPr>
        <p:spPr>
          <a:xfrm flipV="1">
            <a:off x="2414792" y="2992906"/>
            <a:ext cx="1005164" cy="1487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59B6EB-69F2-1E2F-A4C1-60BD75FC07F6}"/>
              </a:ext>
            </a:extLst>
          </p:cNvPr>
          <p:cNvGrpSpPr/>
          <p:nvPr/>
        </p:nvGrpSpPr>
        <p:grpSpPr>
          <a:xfrm>
            <a:off x="2115822" y="3994503"/>
            <a:ext cx="1520225" cy="839739"/>
            <a:chOff x="958457" y="4835042"/>
            <a:chExt cx="1419697" cy="914400"/>
          </a:xfrm>
          <a:solidFill>
            <a:schemeClr val="accent2"/>
          </a:solidFill>
        </p:grpSpPr>
        <p:pic>
          <p:nvPicPr>
            <p:cNvPr id="11" name="Graphic 10" descr="Forest scene outline">
              <a:extLst>
                <a:ext uri="{FF2B5EF4-FFF2-40B4-BE49-F238E27FC236}">
                  <a16:creationId xmlns:a16="http://schemas.microsoft.com/office/drawing/2014/main" id="{8D1D2817-7FB6-D068-4065-670403FA3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8457" y="4835042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Forest scene with solid fill">
              <a:extLst>
                <a:ext uri="{FF2B5EF4-FFF2-40B4-BE49-F238E27FC236}">
                  <a16:creationId xmlns:a16="http://schemas.microsoft.com/office/drawing/2014/main" id="{518EB5EC-D42C-8E03-05CE-656F50803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63754" y="4835042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ABE8B6-61A6-09CB-F18A-155605CC1476}"/>
              </a:ext>
            </a:extLst>
          </p:cNvPr>
          <p:cNvGrpSpPr/>
          <p:nvPr/>
        </p:nvGrpSpPr>
        <p:grpSpPr>
          <a:xfrm>
            <a:off x="10316990" y="3916166"/>
            <a:ext cx="1297514" cy="931700"/>
            <a:chOff x="8280339" y="3291977"/>
            <a:chExt cx="1608786" cy="1181461"/>
          </a:xfrm>
          <a:solidFill>
            <a:schemeClr val="accent2"/>
          </a:solidFill>
        </p:grpSpPr>
        <p:pic>
          <p:nvPicPr>
            <p:cNvPr id="14" name="Graphic 13" descr="Open hand with plant with solid fill">
              <a:extLst>
                <a:ext uri="{FF2B5EF4-FFF2-40B4-BE49-F238E27FC236}">
                  <a16:creationId xmlns:a16="http://schemas.microsoft.com/office/drawing/2014/main" id="{2FB43CF7-4E25-06F3-83DD-4A484B78C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74725" y="329197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Sustainability with solid fill">
              <a:extLst>
                <a:ext uri="{FF2B5EF4-FFF2-40B4-BE49-F238E27FC236}">
                  <a16:creationId xmlns:a16="http://schemas.microsoft.com/office/drawing/2014/main" id="{0B6DF0D7-5DD3-33BA-1295-0E6ADE2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80339" y="3559038"/>
              <a:ext cx="914400" cy="914400"/>
            </a:xfrm>
            <a:prstGeom prst="rect">
              <a:avLst/>
            </a:prstGeom>
          </p:spPr>
        </p:pic>
      </p:grpSp>
      <p:pic>
        <p:nvPicPr>
          <p:cNvPr id="16" name="Graphic 15" descr="Production outline">
            <a:extLst>
              <a:ext uri="{FF2B5EF4-FFF2-40B4-BE49-F238E27FC236}">
                <a16:creationId xmlns:a16="http://schemas.microsoft.com/office/drawing/2014/main" id="{500AADF6-A613-61D6-DC41-233E189912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7553" y="2435978"/>
            <a:ext cx="1060017" cy="107681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337FCA-2AD6-FA38-E575-6654A282B09E}"/>
              </a:ext>
            </a:extLst>
          </p:cNvPr>
          <p:cNvGrpSpPr/>
          <p:nvPr/>
        </p:nvGrpSpPr>
        <p:grpSpPr>
          <a:xfrm>
            <a:off x="1533609" y="2433884"/>
            <a:ext cx="865234" cy="965431"/>
            <a:chOff x="1195488" y="2047512"/>
            <a:chExt cx="865234" cy="965431"/>
          </a:xfrm>
          <a:solidFill>
            <a:schemeClr val="accent2"/>
          </a:solidFill>
        </p:grpSpPr>
        <p:pic>
          <p:nvPicPr>
            <p:cNvPr id="18" name="Graphic 17" descr="Electric Tower with solid fill">
              <a:extLst>
                <a:ext uri="{FF2B5EF4-FFF2-40B4-BE49-F238E27FC236}">
                  <a16:creationId xmlns:a16="http://schemas.microsoft.com/office/drawing/2014/main" id="{955E9B7D-34C6-4C9A-F680-F94EDA774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95488" y="2390889"/>
              <a:ext cx="549259" cy="622054"/>
            </a:xfrm>
            <a:prstGeom prst="rect">
              <a:avLst/>
            </a:prstGeom>
          </p:spPr>
        </p:pic>
        <p:pic>
          <p:nvPicPr>
            <p:cNvPr id="19" name="Graphic 18" descr="Electric Tower with solid fill">
              <a:extLst>
                <a:ext uri="{FF2B5EF4-FFF2-40B4-BE49-F238E27FC236}">
                  <a16:creationId xmlns:a16="http://schemas.microsoft.com/office/drawing/2014/main" id="{DB0A63D3-190E-2602-241C-8065002A1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11463" y="2047512"/>
              <a:ext cx="549259" cy="62205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37BA77-A465-22B6-8FE8-927757B9EB00}"/>
              </a:ext>
            </a:extLst>
          </p:cNvPr>
          <p:cNvGrpSpPr/>
          <p:nvPr/>
        </p:nvGrpSpPr>
        <p:grpSpPr>
          <a:xfrm>
            <a:off x="5630711" y="2555547"/>
            <a:ext cx="1453039" cy="857341"/>
            <a:chOff x="6394898" y="2382430"/>
            <a:chExt cx="1522090" cy="914400"/>
          </a:xfrm>
          <a:solidFill>
            <a:schemeClr val="accent2"/>
          </a:solidFill>
        </p:grpSpPr>
        <p:pic>
          <p:nvPicPr>
            <p:cNvPr id="21" name="Graphic 20" descr="Crops with solid fill">
              <a:extLst>
                <a:ext uri="{FF2B5EF4-FFF2-40B4-BE49-F238E27FC236}">
                  <a16:creationId xmlns:a16="http://schemas.microsoft.com/office/drawing/2014/main" id="{B5868D85-8E93-329B-9C7B-FACC7EBA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94898" y="2382430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Crops with solid fill">
              <a:extLst>
                <a:ext uri="{FF2B5EF4-FFF2-40B4-BE49-F238E27FC236}">
                  <a16:creationId xmlns:a16="http://schemas.microsoft.com/office/drawing/2014/main" id="{31615B85-4527-DFD6-9A0F-35FEE19FC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002588" y="2382430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CB1825-D796-2EDB-C071-711206B13B81}"/>
              </a:ext>
            </a:extLst>
          </p:cNvPr>
          <p:cNvGrpSpPr/>
          <p:nvPr/>
        </p:nvGrpSpPr>
        <p:grpSpPr>
          <a:xfrm>
            <a:off x="8176657" y="2461014"/>
            <a:ext cx="1283223" cy="1152106"/>
            <a:chOff x="8325723" y="1818057"/>
            <a:chExt cx="1371600" cy="1334086"/>
          </a:xfrm>
          <a:solidFill>
            <a:schemeClr val="accent2"/>
          </a:solidFill>
        </p:grpSpPr>
        <p:pic>
          <p:nvPicPr>
            <p:cNvPr id="24" name="Graphic 23" descr="Pig outline">
              <a:extLst>
                <a:ext uri="{FF2B5EF4-FFF2-40B4-BE49-F238E27FC236}">
                  <a16:creationId xmlns:a16="http://schemas.microsoft.com/office/drawing/2014/main" id="{2CDAB802-BCAB-E231-33D4-97DCC3BA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325723" y="2237743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Chicken outline">
              <a:extLst>
                <a:ext uri="{FF2B5EF4-FFF2-40B4-BE49-F238E27FC236}">
                  <a16:creationId xmlns:a16="http://schemas.microsoft.com/office/drawing/2014/main" id="{A4165CCF-DE0F-21FD-78F4-13EDD9E52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782923" y="1818057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Egg outline">
              <a:extLst>
                <a:ext uri="{FF2B5EF4-FFF2-40B4-BE49-F238E27FC236}">
                  <a16:creationId xmlns:a16="http://schemas.microsoft.com/office/drawing/2014/main" id="{32F45952-1451-392E-869E-349F10471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390598" y="1877818"/>
              <a:ext cx="524366" cy="524366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2403EC0-0FCF-3C09-5E3B-0F716DCCEA55}"/>
              </a:ext>
            </a:extLst>
          </p:cNvPr>
          <p:cNvSpPr txBox="1"/>
          <p:nvPr/>
        </p:nvSpPr>
        <p:spPr>
          <a:xfrm>
            <a:off x="2475605" y="2274149"/>
            <a:ext cx="983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Powered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9EB97E-EB9D-1F74-3602-DA3C9EE0F190}"/>
              </a:ext>
            </a:extLst>
          </p:cNvPr>
          <p:cNvSpPr txBox="1"/>
          <p:nvPr/>
        </p:nvSpPr>
        <p:spPr>
          <a:xfrm>
            <a:off x="7141925" y="2525595"/>
            <a:ext cx="91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Fed</a:t>
            </a:r>
          </a:p>
        </p:txBody>
      </p:sp>
      <p:pic>
        <p:nvPicPr>
          <p:cNvPr id="29" name="Graphic 28" descr="Arrow: Counter-clockwise curve with solid fill">
            <a:extLst>
              <a:ext uri="{FF2B5EF4-FFF2-40B4-BE49-F238E27FC236}">
                <a16:creationId xmlns:a16="http://schemas.microsoft.com/office/drawing/2014/main" id="{185B35B7-5411-EF48-065E-3DEEDE5438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5017433">
            <a:off x="4766303" y="3981249"/>
            <a:ext cx="739342" cy="1240427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90A052-9158-6927-D94C-987D573E5B7F}"/>
              </a:ext>
            </a:extLst>
          </p:cNvPr>
          <p:cNvCxnSpPr>
            <a:cxnSpLocks/>
          </p:cNvCxnSpPr>
          <p:nvPr/>
        </p:nvCxnSpPr>
        <p:spPr>
          <a:xfrm>
            <a:off x="4659267" y="2992906"/>
            <a:ext cx="77197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460775-0F98-A5C0-0B76-8675C5E4212C}"/>
              </a:ext>
            </a:extLst>
          </p:cNvPr>
          <p:cNvCxnSpPr>
            <a:cxnSpLocks/>
          </p:cNvCxnSpPr>
          <p:nvPr/>
        </p:nvCxnSpPr>
        <p:spPr>
          <a:xfrm>
            <a:off x="7267017" y="2980114"/>
            <a:ext cx="789309" cy="79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D912F1-99E1-3283-AEE3-C154553600CC}"/>
              </a:ext>
            </a:extLst>
          </p:cNvPr>
          <p:cNvCxnSpPr>
            <a:cxnSpLocks/>
          </p:cNvCxnSpPr>
          <p:nvPr/>
        </p:nvCxnSpPr>
        <p:spPr>
          <a:xfrm>
            <a:off x="9424031" y="3036551"/>
            <a:ext cx="1036542" cy="1178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Graphic 32" descr="Garbage outline">
            <a:extLst>
              <a:ext uri="{FF2B5EF4-FFF2-40B4-BE49-F238E27FC236}">
                <a16:creationId xmlns:a16="http://schemas.microsoft.com/office/drawing/2014/main" id="{D9A071A9-3470-51CE-54D9-9CEA5BCA325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521629" y="2398968"/>
            <a:ext cx="811226" cy="811226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24CC85B-F086-795F-773C-EBA7FFC47E7B}"/>
              </a:ext>
            </a:extLst>
          </p:cNvPr>
          <p:cNvCxnSpPr>
            <a:cxnSpLocks/>
          </p:cNvCxnSpPr>
          <p:nvPr/>
        </p:nvCxnSpPr>
        <p:spPr>
          <a:xfrm>
            <a:off x="10944252" y="3634349"/>
            <a:ext cx="0" cy="39726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44D71ED-8243-F333-FCCD-9BD96D03556D}"/>
              </a:ext>
            </a:extLst>
          </p:cNvPr>
          <p:cNvSpPr txBox="1"/>
          <p:nvPr/>
        </p:nvSpPr>
        <p:spPr>
          <a:xfrm>
            <a:off x="9697668" y="3731337"/>
            <a:ext cx="112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Composting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91B53E9A-E192-6853-434A-60E954C9A4ED}"/>
              </a:ext>
            </a:extLst>
          </p:cNvPr>
          <p:cNvCxnSpPr>
            <a:cxnSpLocks/>
          </p:cNvCxnSpPr>
          <p:nvPr/>
        </p:nvCxnSpPr>
        <p:spPr>
          <a:xfrm rot="10800000">
            <a:off x="5358689" y="3197273"/>
            <a:ext cx="4925597" cy="1164457"/>
          </a:xfrm>
          <a:prstGeom prst="bentConnector3">
            <a:avLst>
              <a:gd name="adj1" fmla="val 104809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C5129E7-B8E8-FD1E-D70C-9AF108E63612}"/>
              </a:ext>
            </a:extLst>
          </p:cNvPr>
          <p:cNvSpPr txBox="1"/>
          <p:nvPr/>
        </p:nvSpPr>
        <p:spPr>
          <a:xfrm>
            <a:off x="5241749" y="4449321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offset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3E5C24-5F9C-3709-2712-890DBA7E9D14}"/>
              </a:ext>
            </a:extLst>
          </p:cNvPr>
          <p:cNvSpPr txBox="1"/>
          <p:nvPr/>
        </p:nvSpPr>
        <p:spPr>
          <a:xfrm>
            <a:off x="5901220" y="3402626"/>
            <a:ext cx="105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Crop production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1BFC9E-E1FA-712C-599D-E8CA9E400B4B}"/>
              </a:ext>
            </a:extLst>
          </p:cNvPr>
          <p:cNvSpPr txBox="1"/>
          <p:nvPr/>
        </p:nvSpPr>
        <p:spPr>
          <a:xfrm>
            <a:off x="8090885" y="3412888"/>
            <a:ext cx="130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Protein (Food) production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2941B3-B31A-2264-89A0-51FB9BFFD8DE}"/>
              </a:ext>
            </a:extLst>
          </p:cNvPr>
          <p:cNvSpPr txBox="1"/>
          <p:nvPr/>
        </p:nvSpPr>
        <p:spPr>
          <a:xfrm>
            <a:off x="10414704" y="3120063"/>
            <a:ext cx="105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Organic waste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6BDFC-001D-87FC-2F0D-D58E5656DB7A}"/>
              </a:ext>
            </a:extLst>
          </p:cNvPr>
          <p:cNvSpPr txBox="1"/>
          <p:nvPr/>
        </p:nvSpPr>
        <p:spPr>
          <a:xfrm>
            <a:off x="10414704" y="4826374"/>
            <a:ext cx="112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Compost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4F01D8-7416-14CE-B214-CB1864211477}"/>
              </a:ext>
            </a:extLst>
          </p:cNvPr>
          <p:cNvSpPr txBox="1"/>
          <p:nvPr/>
        </p:nvSpPr>
        <p:spPr>
          <a:xfrm>
            <a:off x="3989459" y="5532251"/>
            <a:ext cx="1363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credit</a:t>
            </a:r>
          </a:p>
        </p:txBody>
      </p:sp>
      <p:pic>
        <p:nvPicPr>
          <p:cNvPr id="43" name="Graphic 42" descr="Diploma roll with solid fill">
            <a:extLst>
              <a:ext uri="{FF2B5EF4-FFF2-40B4-BE49-F238E27FC236}">
                <a16:creationId xmlns:a16="http://schemas.microsoft.com/office/drawing/2014/main" id="{B5CB9F82-70DC-EC3C-8FAA-4A36049DD9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218936" y="4880674"/>
            <a:ext cx="871863" cy="871863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0F5542F-78F6-AF71-1FDD-F532B7456D49}"/>
              </a:ext>
            </a:extLst>
          </p:cNvPr>
          <p:cNvCxnSpPr>
            <a:cxnSpLocks/>
          </p:cNvCxnSpPr>
          <p:nvPr/>
        </p:nvCxnSpPr>
        <p:spPr>
          <a:xfrm flipH="1">
            <a:off x="3686254" y="4380117"/>
            <a:ext cx="1757720" cy="18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9BFBB5B-8B1F-4B7C-BC33-D0702467F8CC}"/>
              </a:ext>
            </a:extLst>
          </p:cNvPr>
          <p:cNvSpPr txBox="1"/>
          <p:nvPr/>
        </p:nvSpPr>
        <p:spPr>
          <a:xfrm>
            <a:off x="1781461" y="4733189"/>
            <a:ext cx="210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sequestration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05BA687-C37C-8EFF-0533-315C5797AAC1}"/>
              </a:ext>
            </a:extLst>
          </p:cNvPr>
          <p:cNvCxnSpPr>
            <a:cxnSpLocks/>
          </p:cNvCxnSpPr>
          <p:nvPr/>
        </p:nvCxnSpPr>
        <p:spPr>
          <a:xfrm flipV="1">
            <a:off x="1796339" y="1981129"/>
            <a:ext cx="0" cy="330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ADDC40E-14F7-BA59-A3F8-3D066A323B95}"/>
              </a:ext>
            </a:extLst>
          </p:cNvPr>
          <p:cNvCxnSpPr>
            <a:cxnSpLocks/>
          </p:cNvCxnSpPr>
          <p:nvPr/>
        </p:nvCxnSpPr>
        <p:spPr>
          <a:xfrm flipV="1">
            <a:off x="3897119" y="2028747"/>
            <a:ext cx="0" cy="330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F4169CE-22E9-E0F2-EECE-52329850AE6F}"/>
              </a:ext>
            </a:extLst>
          </p:cNvPr>
          <p:cNvSpPr txBox="1"/>
          <p:nvPr/>
        </p:nvSpPr>
        <p:spPr>
          <a:xfrm>
            <a:off x="3008641" y="1693575"/>
            <a:ext cx="162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emission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149069-1734-6DC1-2951-B85F96558E4E}"/>
              </a:ext>
            </a:extLst>
          </p:cNvPr>
          <p:cNvSpPr txBox="1"/>
          <p:nvPr/>
        </p:nvSpPr>
        <p:spPr>
          <a:xfrm>
            <a:off x="1049869" y="1673352"/>
            <a:ext cx="162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emission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368000-6EC3-9E49-1EA9-8B9248AC5D58}"/>
              </a:ext>
            </a:extLst>
          </p:cNvPr>
          <p:cNvSpPr txBox="1"/>
          <p:nvPr/>
        </p:nvSpPr>
        <p:spPr>
          <a:xfrm rot="16200000">
            <a:off x="-336593" y="3952590"/>
            <a:ext cx="247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Buy in to offset carbon footprint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238BDE-7315-EC08-B636-F458EDB37499}"/>
              </a:ext>
            </a:extLst>
          </p:cNvPr>
          <p:cNvSpPr txBox="1"/>
          <p:nvPr/>
        </p:nvSpPr>
        <p:spPr>
          <a:xfrm>
            <a:off x="3567355" y="3479058"/>
            <a:ext cx="914401" cy="54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Synthetic fertilizer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6B551D-7EAC-E15C-AE79-20E09AE947DC}"/>
              </a:ext>
            </a:extLst>
          </p:cNvPr>
          <p:cNvGrpSpPr/>
          <p:nvPr/>
        </p:nvGrpSpPr>
        <p:grpSpPr>
          <a:xfrm>
            <a:off x="1114942" y="2992906"/>
            <a:ext cx="3300516" cy="2323700"/>
            <a:chOff x="1076171" y="2094497"/>
            <a:chExt cx="3099964" cy="2996176"/>
          </a:xfrm>
        </p:grpSpPr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BFAB6824-2629-3F69-E7D5-AE76548D9B78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rot="10800000">
              <a:off x="1515541" y="2094497"/>
              <a:ext cx="2660594" cy="2996176"/>
            </a:xfrm>
            <a:prstGeom prst="bentConnector3">
              <a:avLst>
                <a:gd name="adj1" fmla="val 109948"/>
              </a:avLst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6E073AD-26F5-D54B-F572-8A7C390EE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6171" y="3601616"/>
              <a:ext cx="2201979" cy="27373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2F608CD-8972-C9CD-F7AC-7087DE9A88E6}"/>
              </a:ext>
            </a:extLst>
          </p:cNvPr>
          <p:cNvSpPr txBox="1"/>
          <p:nvPr/>
        </p:nvSpPr>
        <p:spPr>
          <a:xfrm>
            <a:off x="9456993" y="2572411"/>
            <a:ext cx="1050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By-produce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E7575F-22BD-FDB0-8FA3-885698245650}"/>
              </a:ext>
            </a:extLst>
          </p:cNvPr>
          <p:cNvSpPr txBox="1"/>
          <p:nvPr/>
        </p:nvSpPr>
        <p:spPr>
          <a:xfrm>
            <a:off x="4428101" y="2450258"/>
            <a:ext cx="91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Fertilize</a:t>
            </a:r>
          </a:p>
        </p:txBody>
      </p:sp>
      <p:pic>
        <p:nvPicPr>
          <p:cNvPr id="57" name="Graphic 56" descr="Money with solid fill">
            <a:extLst>
              <a:ext uri="{FF2B5EF4-FFF2-40B4-BE49-F238E27FC236}">
                <a16:creationId xmlns:a16="http://schemas.microsoft.com/office/drawing/2014/main" id="{3DBAC972-067B-1BBF-8091-6012BAB07E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400815" y="4307361"/>
            <a:ext cx="677931" cy="677931"/>
          </a:xfrm>
          <a:prstGeom prst="rect">
            <a:avLst/>
          </a:prstGeom>
        </p:spPr>
      </p:pic>
      <p:pic>
        <p:nvPicPr>
          <p:cNvPr id="58" name="Graphic 57" descr="Money with solid fill">
            <a:extLst>
              <a:ext uri="{FF2B5EF4-FFF2-40B4-BE49-F238E27FC236}">
                <a16:creationId xmlns:a16="http://schemas.microsoft.com/office/drawing/2014/main" id="{DDCEAC83-8419-FD38-BE9A-A9C53D2D28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107404" y="4914324"/>
            <a:ext cx="623249" cy="623249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F1EE711-7FDC-3300-1453-A1AE53A979A7}"/>
              </a:ext>
            </a:extLst>
          </p:cNvPr>
          <p:cNvSpPr/>
          <p:nvPr/>
        </p:nvSpPr>
        <p:spPr>
          <a:xfrm>
            <a:off x="4006330" y="4787929"/>
            <a:ext cx="1316447" cy="1189763"/>
          </a:xfrm>
          <a:prstGeom prst="ellipse">
            <a:avLst/>
          </a:prstGeom>
          <a:noFill/>
          <a:ln w="57150">
            <a:solidFill>
              <a:srgbClr val="3097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2514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814F-DA98-A3C3-9AE3-C9EEE324B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FBC87-F669-F8FE-C3E0-EB7E98A89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9CC99B-CD43-DA3D-4485-EC03707217FE}"/>
              </a:ext>
            </a:extLst>
          </p:cNvPr>
          <p:cNvSpPr/>
          <p:nvPr/>
        </p:nvSpPr>
        <p:spPr>
          <a:xfrm>
            <a:off x="475488" y="3429000"/>
            <a:ext cx="3931920" cy="44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58A8E-9FF9-FEEF-68D9-F97D5968C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02" y="4390006"/>
            <a:ext cx="2039708" cy="822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EF55C2-C8A2-3341-9CFE-3A5602275C24}"/>
              </a:ext>
            </a:extLst>
          </p:cNvPr>
          <p:cNvSpPr txBox="1"/>
          <p:nvPr/>
        </p:nvSpPr>
        <p:spPr>
          <a:xfrm>
            <a:off x="417778" y="1013613"/>
            <a:ext cx="3237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LCA Result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5DD46-CCAB-F40A-56BE-83F09C57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" y="1958947"/>
            <a:ext cx="3546029" cy="22394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7EE82-8F46-7CEB-F526-081FAE328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805" y="744420"/>
            <a:ext cx="6300178" cy="55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47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C539-3D6A-E460-A18C-82729D79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38175-582D-D5B8-64B4-8870A6C62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06204F-432B-2B9F-52A8-C4ADB7BD0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3F17A-5331-C515-7631-8A0EB162BD7B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Baguet Script" panose="020F0502020204030204" pitchFamily="2" charset="0"/>
                <a:ea typeface="+mj-ea"/>
                <a:cs typeface="+mj-cs"/>
              </a:rPr>
              <a:t>Thank you for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Baguet Script" panose="020F0502020204030204" pitchFamily="2" charset="0"/>
                <a:ea typeface="+mj-ea"/>
                <a:cs typeface="+mj-cs"/>
              </a:rPr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9684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29109-7439-2B1E-F602-D2C98DAE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A33E74-4FB6-822C-F3AF-1053EFC3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9BBB96-DCA0-DBB7-63C4-6AB694A4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687"/>
          <a:stretch/>
        </p:blipFill>
        <p:spPr>
          <a:xfrm>
            <a:off x="8751067" y="10"/>
            <a:ext cx="3440934" cy="2285990"/>
          </a:xfrm>
          <a:custGeom>
            <a:avLst/>
            <a:gdLst/>
            <a:ahLst/>
            <a:cxnLst/>
            <a:rect l="l" t="t" r="r" b="b"/>
            <a:pathLst>
              <a:path w="3440934" h="2286000">
                <a:moveTo>
                  <a:pt x="172481" y="2232285"/>
                </a:moveTo>
                <a:lnTo>
                  <a:pt x="172531" y="2232737"/>
                </a:lnTo>
                <a:lnTo>
                  <a:pt x="172407" y="2233032"/>
                </a:lnTo>
                <a:cubicBezTo>
                  <a:pt x="172452" y="2232834"/>
                  <a:pt x="172808" y="2231800"/>
                  <a:pt x="172481" y="2232285"/>
                </a:cubicBezTo>
                <a:close/>
                <a:moveTo>
                  <a:pt x="18615" y="0"/>
                </a:moveTo>
                <a:lnTo>
                  <a:pt x="3440934" y="0"/>
                </a:lnTo>
                <a:lnTo>
                  <a:pt x="3440934" y="2286000"/>
                </a:lnTo>
                <a:lnTo>
                  <a:pt x="178765" y="2286000"/>
                </a:lnTo>
                <a:lnTo>
                  <a:pt x="174444" y="2250010"/>
                </a:lnTo>
                <a:lnTo>
                  <a:pt x="172531" y="2232737"/>
                </a:lnTo>
                <a:lnTo>
                  <a:pt x="174201" y="2228764"/>
                </a:lnTo>
                <a:cubicBezTo>
                  <a:pt x="177345" y="2221109"/>
                  <a:pt x="195223" y="2193427"/>
                  <a:pt x="191343" y="2186356"/>
                </a:cubicBezTo>
                <a:cubicBezTo>
                  <a:pt x="178219" y="2152642"/>
                  <a:pt x="168572" y="2171498"/>
                  <a:pt x="164067" y="2142065"/>
                </a:cubicBezTo>
                <a:cubicBezTo>
                  <a:pt x="160133" y="2108680"/>
                  <a:pt x="159859" y="2130285"/>
                  <a:pt x="146664" y="2089229"/>
                </a:cubicBezTo>
                <a:cubicBezTo>
                  <a:pt x="150478" y="2084435"/>
                  <a:pt x="154800" y="2063293"/>
                  <a:pt x="152113" y="2054485"/>
                </a:cubicBezTo>
                <a:cubicBezTo>
                  <a:pt x="150513" y="2038242"/>
                  <a:pt x="152449" y="2036605"/>
                  <a:pt x="144880" y="2020593"/>
                </a:cubicBezTo>
                <a:cubicBezTo>
                  <a:pt x="150732" y="2023165"/>
                  <a:pt x="151291" y="1972155"/>
                  <a:pt x="157720" y="1979286"/>
                </a:cubicBezTo>
                <a:cubicBezTo>
                  <a:pt x="162030" y="1968351"/>
                  <a:pt x="153186" y="1963668"/>
                  <a:pt x="156833" y="1952854"/>
                </a:cubicBezTo>
                <a:cubicBezTo>
                  <a:pt x="156957" y="1940918"/>
                  <a:pt x="151341" y="1960059"/>
                  <a:pt x="149917" y="1946946"/>
                </a:cubicBezTo>
                <a:lnTo>
                  <a:pt x="153743" y="1875565"/>
                </a:lnTo>
                <a:cubicBezTo>
                  <a:pt x="149772" y="1866223"/>
                  <a:pt x="150846" y="1858473"/>
                  <a:pt x="153507" y="1850807"/>
                </a:cubicBezTo>
                <a:cubicBezTo>
                  <a:pt x="151112" y="1828667"/>
                  <a:pt x="173586" y="1811973"/>
                  <a:pt x="173799" y="1786925"/>
                </a:cubicBezTo>
                <a:cubicBezTo>
                  <a:pt x="168188" y="1760165"/>
                  <a:pt x="157236" y="1742030"/>
                  <a:pt x="157426" y="1715265"/>
                </a:cubicBezTo>
                <a:cubicBezTo>
                  <a:pt x="147202" y="1689354"/>
                  <a:pt x="168916" y="1697216"/>
                  <a:pt x="167109" y="1674793"/>
                </a:cubicBezTo>
                <a:cubicBezTo>
                  <a:pt x="157138" y="1638671"/>
                  <a:pt x="174193" y="1675326"/>
                  <a:pt x="168434" y="1619050"/>
                </a:cubicBezTo>
                <a:cubicBezTo>
                  <a:pt x="166922" y="1615926"/>
                  <a:pt x="156527" y="1609033"/>
                  <a:pt x="158412" y="1609679"/>
                </a:cubicBezTo>
                <a:cubicBezTo>
                  <a:pt x="157079" y="1597353"/>
                  <a:pt x="177090" y="1561235"/>
                  <a:pt x="173964" y="1543700"/>
                </a:cubicBezTo>
                <a:cubicBezTo>
                  <a:pt x="177333" y="1508983"/>
                  <a:pt x="167634" y="1492719"/>
                  <a:pt x="167811" y="1467670"/>
                </a:cubicBezTo>
                <a:cubicBezTo>
                  <a:pt x="172477" y="1438484"/>
                  <a:pt x="177359" y="1421247"/>
                  <a:pt x="188428" y="1369969"/>
                </a:cubicBezTo>
                <a:lnTo>
                  <a:pt x="217496" y="1196801"/>
                </a:lnTo>
                <a:cubicBezTo>
                  <a:pt x="245293" y="1130831"/>
                  <a:pt x="218387" y="1051919"/>
                  <a:pt x="216976" y="1013447"/>
                </a:cubicBezTo>
                <a:cubicBezTo>
                  <a:pt x="205168" y="998657"/>
                  <a:pt x="215132" y="984657"/>
                  <a:pt x="209028" y="965967"/>
                </a:cubicBezTo>
                <a:cubicBezTo>
                  <a:pt x="202413" y="923668"/>
                  <a:pt x="186505" y="882644"/>
                  <a:pt x="188665" y="826635"/>
                </a:cubicBezTo>
                <a:cubicBezTo>
                  <a:pt x="154241" y="805031"/>
                  <a:pt x="166790" y="738356"/>
                  <a:pt x="143158" y="687408"/>
                </a:cubicBezTo>
                <a:cubicBezTo>
                  <a:pt x="136288" y="657129"/>
                  <a:pt x="147156" y="607330"/>
                  <a:pt x="128870" y="598473"/>
                </a:cubicBezTo>
                <a:cubicBezTo>
                  <a:pt x="137949" y="583359"/>
                  <a:pt x="119601" y="571975"/>
                  <a:pt x="116513" y="556793"/>
                </a:cubicBezTo>
                <a:cubicBezTo>
                  <a:pt x="121944" y="543862"/>
                  <a:pt x="115534" y="538383"/>
                  <a:pt x="113103" y="527393"/>
                </a:cubicBezTo>
                <a:cubicBezTo>
                  <a:pt x="116712" y="521931"/>
                  <a:pt x="115528" y="512540"/>
                  <a:pt x="110358" y="509836"/>
                </a:cubicBezTo>
                <a:cubicBezTo>
                  <a:pt x="99665" y="515528"/>
                  <a:pt x="101869" y="482263"/>
                  <a:pt x="93922" y="480624"/>
                </a:cubicBezTo>
                <a:cubicBezTo>
                  <a:pt x="90364" y="461815"/>
                  <a:pt x="91658" y="378414"/>
                  <a:pt x="77901" y="365726"/>
                </a:cubicBezTo>
                <a:cubicBezTo>
                  <a:pt x="68104" y="327965"/>
                  <a:pt x="82000" y="270503"/>
                  <a:pt x="79978" y="254235"/>
                </a:cubicBezTo>
                <a:cubicBezTo>
                  <a:pt x="100822" y="235742"/>
                  <a:pt x="33401" y="163109"/>
                  <a:pt x="25016" y="94011"/>
                </a:cubicBezTo>
                <a:cubicBezTo>
                  <a:pt x="26229" y="84459"/>
                  <a:pt x="25686" y="79476"/>
                  <a:pt x="20299" y="77502"/>
                </a:cubicBezTo>
                <a:cubicBezTo>
                  <a:pt x="17891" y="68655"/>
                  <a:pt x="14563" y="55480"/>
                  <a:pt x="10477" y="39898"/>
                </a:cubicBezTo>
                <a:lnTo>
                  <a:pt x="0" y="191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EB078-6826-1EA5-F2ED-1940447A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01" t="2804" r="10159" b="1"/>
          <a:stretch/>
        </p:blipFill>
        <p:spPr>
          <a:xfrm>
            <a:off x="8695498" y="2315908"/>
            <a:ext cx="3496503" cy="2221907"/>
          </a:xfrm>
          <a:custGeom>
            <a:avLst/>
            <a:gdLst/>
            <a:ahLst/>
            <a:cxnLst/>
            <a:rect l="l" t="t" r="r" b="b"/>
            <a:pathLst>
              <a:path w="3496503" h="2286000">
                <a:moveTo>
                  <a:pt x="234334" y="0"/>
                </a:moveTo>
                <a:lnTo>
                  <a:pt x="3496503" y="0"/>
                </a:lnTo>
                <a:lnTo>
                  <a:pt x="3496503" y="2286000"/>
                </a:lnTo>
                <a:lnTo>
                  <a:pt x="3613" y="2286000"/>
                </a:lnTo>
                <a:lnTo>
                  <a:pt x="4396" y="2270265"/>
                </a:lnTo>
                <a:cubicBezTo>
                  <a:pt x="4106" y="2264862"/>
                  <a:pt x="2924" y="2261078"/>
                  <a:pt x="0" y="2260767"/>
                </a:cubicBezTo>
                <a:lnTo>
                  <a:pt x="6766" y="2236182"/>
                </a:lnTo>
                <a:lnTo>
                  <a:pt x="20683" y="2223768"/>
                </a:lnTo>
                <a:cubicBezTo>
                  <a:pt x="21224" y="2219117"/>
                  <a:pt x="9918" y="2214114"/>
                  <a:pt x="9373" y="2208586"/>
                </a:cubicBezTo>
                <a:cubicBezTo>
                  <a:pt x="4738" y="2194984"/>
                  <a:pt x="10418" y="2173804"/>
                  <a:pt x="10075" y="2154649"/>
                </a:cubicBezTo>
                <a:lnTo>
                  <a:pt x="16259" y="2145853"/>
                </a:lnTo>
                <a:lnTo>
                  <a:pt x="11033" y="2117141"/>
                </a:lnTo>
                <a:lnTo>
                  <a:pt x="11986" y="2053936"/>
                </a:lnTo>
                <a:lnTo>
                  <a:pt x="10583" y="2045434"/>
                </a:lnTo>
                <a:cubicBezTo>
                  <a:pt x="11282" y="2042276"/>
                  <a:pt x="181" y="2038711"/>
                  <a:pt x="937" y="2034990"/>
                </a:cubicBezTo>
                <a:lnTo>
                  <a:pt x="15114" y="2023110"/>
                </a:lnTo>
                <a:cubicBezTo>
                  <a:pt x="15743" y="2013526"/>
                  <a:pt x="19078" y="1985878"/>
                  <a:pt x="19941" y="1977488"/>
                </a:cubicBezTo>
                <a:cubicBezTo>
                  <a:pt x="20060" y="1975917"/>
                  <a:pt x="20179" y="1974346"/>
                  <a:pt x="20296" y="1972774"/>
                </a:cubicBezTo>
                <a:lnTo>
                  <a:pt x="31316" y="1942643"/>
                </a:lnTo>
                <a:cubicBezTo>
                  <a:pt x="37425" y="1919203"/>
                  <a:pt x="50453" y="1862289"/>
                  <a:pt x="56947" y="1832134"/>
                </a:cubicBezTo>
                <a:cubicBezTo>
                  <a:pt x="52894" y="1805090"/>
                  <a:pt x="69291" y="1783336"/>
                  <a:pt x="66473" y="1761713"/>
                </a:cubicBezTo>
                <a:cubicBezTo>
                  <a:pt x="70558" y="1734434"/>
                  <a:pt x="77296" y="1712419"/>
                  <a:pt x="81460" y="1694779"/>
                </a:cubicBezTo>
                <a:cubicBezTo>
                  <a:pt x="83201" y="1691851"/>
                  <a:pt x="90092" y="1659258"/>
                  <a:pt x="91453" y="1655871"/>
                </a:cubicBezTo>
                <a:cubicBezTo>
                  <a:pt x="95191" y="1636504"/>
                  <a:pt x="95447" y="1644218"/>
                  <a:pt x="101271" y="1611464"/>
                </a:cubicBezTo>
                <a:cubicBezTo>
                  <a:pt x="107232" y="1583980"/>
                  <a:pt x="109653" y="1555768"/>
                  <a:pt x="115918" y="1525131"/>
                </a:cubicBezTo>
                <a:cubicBezTo>
                  <a:pt x="124353" y="1492600"/>
                  <a:pt x="122211" y="1473342"/>
                  <a:pt x="125775" y="1460539"/>
                </a:cubicBezTo>
                <a:cubicBezTo>
                  <a:pt x="136106" y="1433637"/>
                  <a:pt x="127852" y="1425291"/>
                  <a:pt x="126873" y="1384274"/>
                </a:cubicBezTo>
                <a:cubicBezTo>
                  <a:pt x="133737" y="1352753"/>
                  <a:pt x="131247" y="1319027"/>
                  <a:pt x="144248" y="1294980"/>
                </a:cubicBezTo>
                <a:cubicBezTo>
                  <a:pt x="143106" y="1291836"/>
                  <a:pt x="142383" y="1288469"/>
                  <a:pt x="141961" y="1284960"/>
                </a:cubicBezTo>
                <a:cubicBezTo>
                  <a:pt x="141807" y="1281537"/>
                  <a:pt x="141652" y="1278114"/>
                  <a:pt x="141497" y="1274692"/>
                </a:cubicBezTo>
                <a:lnTo>
                  <a:pt x="142074" y="1273742"/>
                </a:lnTo>
                <a:cubicBezTo>
                  <a:pt x="142731" y="1263061"/>
                  <a:pt x="144799" y="1221141"/>
                  <a:pt x="145443" y="1210604"/>
                </a:cubicBezTo>
                <a:lnTo>
                  <a:pt x="145939" y="1210516"/>
                </a:lnTo>
                <a:cubicBezTo>
                  <a:pt x="147057" y="1207748"/>
                  <a:pt x="148708" y="1200510"/>
                  <a:pt x="152146" y="1193997"/>
                </a:cubicBezTo>
                <a:cubicBezTo>
                  <a:pt x="155856" y="1183479"/>
                  <a:pt x="164871" y="1159395"/>
                  <a:pt x="168198" y="1147411"/>
                </a:cubicBezTo>
                <a:lnTo>
                  <a:pt x="183535" y="1125901"/>
                </a:lnTo>
                <a:lnTo>
                  <a:pt x="179302" y="1105015"/>
                </a:lnTo>
                <a:cubicBezTo>
                  <a:pt x="177427" y="1088995"/>
                  <a:pt x="183476" y="1087934"/>
                  <a:pt x="188150" y="1068360"/>
                </a:cubicBezTo>
                <a:cubicBezTo>
                  <a:pt x="185665" y="1058736"/>
                  <a:pt x="176420" y="1052359"/>
                  <a:pt x="180132" y="1046638"/>
                </a:cubicBezTo>
                <a:cubicBezTo>
                  <a:pt x="181056" y="1026408"/>
                  <a:pt x="198829" y="1009747"/>
                  <a:pt x="202718" y="987934"/>
                </a:cubicBezTo>
                <a:cubicBezTo>
                  <a:pt x="201197" y="962487"/>
                  <a:pt x="211172" y="952942"/>
                  <a:pt x="215291" y="929621"/>
                </a:cubicBezTo>
                <a:cubicBezTo>
                  <a:pt x="209930" y="906521"/>
                  <a:pt x="224528" y="915000"/>
                  <a:pt x="229290" y="903908"/>
                </a:cubicBezTo>
                <a:lnTo>
                  <a:pt x="230029" y="900578"/>
                </a:lnTo>
                <a:lnTo>
                  <a:pt x="228646" y="854063"/>
                </a:lnTo>
                <a:cubicBezTo>
                  <a:pt x="234851" y="848408"/>
                  <a:pt x="228954" y="820026"/>
                  <a:pt x="240038" y="824287"/>
                </a:cubicBezTo>
                <a:cubicBezTo>
                  <a:pt x="242249" y="809308"/>
                  <a:pt x="241673" y="775478"/>
                  <a:pt x="241912" y="764190"/>
                </a:cubicBezTo>
                <a:cubicBezTo>
                  <a:pt x="241766" y="761646"/>
                  <a:pt x="241619" y="759103"/>
                  <a:pt x="241473" y="756558"/>
                </a:cubicBezTo>
                <a:lnTo>
                  <a:pt x="240145" y="754270"/>
                </a:lnTo>
                <a:cubicBezTo>
                  <a:pt x="239378" y="751871"/>
                  <a:pt x="239144" y="748528"/>
                  <a:pt x="240106" y="743071"/>
                </a:cubicBezTo>
                <a:lnTo>
                  <a:pt x="240556" y="741834"/>
                </a:lnTo>
                <a:cubicBezTo>
                  <a:pt x="239764" y="738704"/>
                  <a:pt x="237828" y="696921"/>
                  <a:pt x="237972" y="678244"/>
                </a:cubicBezTo>
                <a:cubicBezTo>
                  <a:pt x="247782" y="647903"/>
                  <a:pt x="227131" y="663568"/>
                  <a:pt x="229993" y="629773"/>
                </a:cubicBezTo>
                <a:cubicBezTo>
                  <a:pt x="229544" y="591552"/>
                  <a:pt x="239252" y="564992"/>
                  <a:pt x="239462" y="539841"/>
                </a:cubicBezTo>
                <a:cubicBezTo>
                  <a:pt x="238623" y="528031"/>
                  <a:pt x="238173" y="441859"/>
                  <a:pt x="242683" y="448956"/>
                </a:cubicBezTo>
                <a:cubicBezTo>
                  <a:pt x="243255" y="418452"/>
                  <a:pt x="244219" y="373783"/>
                  <a:pt x="242896" y="356821"/>
                </a:cubicBezTo>
                <a:cubicBezTo>
                  <a:pt x="242719" y="353610"/>
                  <a:pt x="234923" y="350399"/>
                  <a:pt x="234747" y="347187"/>
                </a:cubicBezTo>
                <a:cubicBezTo>
                  <a:pt x="244704" y="325468"/>
                  <a:pt x="242593" y="337207"/>
                  <a:pt x="243310" y="314607"/>
                </a:cubicBezTo>
                <a:cubicBezTo>
                  <a:pt x="241669" y="297647"/>
                  <a:pt x="250872" y="309332"/>
                  <a:pt x="249229" y="292372"/>
                </a:cubicBezTo>
                <a:cubicBezTo>
                  <a:pt x="220320" y="258295"/>
                  <a:pt x="245189" y="235217"/>
                  <a:pt x="233505" y="189449"/>
                </a:cubicBezTo>
                <a:lnTo>
                  <a:pt x="232734" y="119205"/>
                </a:lnTo>
                <a:cubicBezTo>
                  <a:pt x="232883" y="113125"/>
                  <a:pt x="230979" y="106701"/>
                  <a:pt x="234365" y="102821"/>
                </a:cubicBezTo>
                <a:cubicBezTo>
                  <a:pt x="235226" y="89557"/>
                  <a:pt x="237218" y="59178"/>
                  <a:pt x="237903" y="39622"/>
                </a:cubicBezTo>
                <a:cubicBezTo>
                  <a:pt x="237508" y="29839"/>
                  <a:pt x="236214" y="16537"/>
                  <a:pt x="234680" y="288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D5A92-544E-2D1C-46FC-A541AD1882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21" r="-5" b="-5"/>
          <a:stretch/>
        </p:blipFill>
        <p:spPr>
          <a:xfrm>
            <a:off x="8689022" y="4572000"/>
            <a:ext cx="3502979" cy="2286000"/>
          </a:xfrm>
          <a:custGeom>
            <a:avLst/>
            <a:gdLst/>
            <a:ahLst/>
            <a:cxnLst/>
            <a:rect l="l" t="t" r="r" b="b"/>
            <a:pathLst>
              <a:path w="3502979" h="2286000">
                <a:moveTo>
                  <a:pt x="10089" y="0"/>
                </a:moveTo>
                <a:lnTo>
                  <a:pt x="3502979" y="0"/>
                </a:lnTo>
                <a:lnTo>
                  <a:pt x="3502979" y="2286000"/>
                </a:lnTo>
                <a:lnTo>
                  <a:pt x="154969" y="2286000"/>
                </a:lnTo>
                <a:lnTo>
                  <a:pt x="154933" y="2285999"/>
                </a:lnTo>
                <a:cubicBezTo>
                  <a:pt x="154939" y="2285919"/>
                  <a:pt x="154948" y="2285839"/>
                  <a:pt x="154956" y="2285759"/>
                </a:cubicBezTo>
                <a:lnTo>
                  <a:pt x="157817" y="2280128"/>
                </a:lnTo>
                <a:lnTo>
                  <a:pt x="152413" y="2258335"/>
                </a:lnTo>
                <a:cubicBezTo>
                  <a:pt x="150528" y="2247599"/>
                  <a:pt x="149279" y="2236301"/>
                  <a:pt x="148708" y="2224706"/>
                </a:cubicBezTo>
                <a:cubicBezTo>
                  <a:pt x="152516" y="2222105"/>
                  <a:pt x="147106" y="2213005"/>
                  <a:pt x="146036" y="2208724"/>
                </a:cubicBezTo>
                <a:cubicBezTo>
                  <a:pt x="148522" y="2208679"/>
                  <a:pt x="149715" y="2199194"/>
                  <a:pt x="147657" y="2195828"/>
                </a:cubicBezTo>
                <a:cubicBezTo>
                  <a:pt x="138768" y="2125090"/>
                  <a:pt x="161998" y="2164893"/>
                  <a:pt x="148068" y="2122444"/>
                </a:cubicBezTo>
                <a:cubicBezTo>
                  <a:pt x="147343" y="2115342"/>
                  <a:pt x="148590" y="2110013"/>
                  <a:pt x="150648" y="2105568"/>
                </a:cubicBezTo>
                <a:lnTo>
                  <a:pt x="155787" y="2097570"/>
                </a:lnTo>
                <a:lnTo>
                  <a:pt x="153954" y="2091304"/>
                </a:lnTo>
                <a:cubicBezTo>
                  <a:pt x="153810" y="2067650"/>
                  <a:pt x="159078" y="2060678"/>
                  <a:pt x="153772" y="2046915"/>
                </a:cubicBezTo>
                <a:cubicBezTo>
                  <a:pt x="164801" y="2026580"/>
                  <a:pt x="154871" y="2033427"/>
                  <a:pt x="153183" y="2017960"/>
                </a:cubicBezTo>
                <a:cubicBezTo>
                  <a:pt x="150985" y="2005758"/>
                  <a:pt x="146752" y="2028159"/>
                  <a:pt x="146128" y="2016200"/>
                </a:cubicBezTo>
                <a:cubicBezTo>
                  <a:pt x="148976" y="2003262"/>
                  <a:pt x="140132" y="2003871"/>
                  <a:pt x="143614" y="1990415"/>
                </a:cubicBezTo>
                <a:cubicBezTo>
                  <a:pt x="150276" y="1993685"/>
                  <a:pt x="142322" y="1963865"/>
                  <a:pt x="148142" y="1962939"/>
                </a:cubicBezTo>
                <a:cubicBezTo>
                  <a:pt x="139821" y="1951510"/>
                  <a:pt x="150073" y="1945769"/>
                  <a:pt x="147508" y="1930552"/>
                </a:cubicBezTo>
                <a:cubicBezTo>
                  <a:pt x="144359" y="1923385"/>
                  <a:pt x="143818" y="1918215"/>
                  <a:pt x="147206" y="1911172"/>
                </a:cubicBezTo>
                <a:cubicBezTo>
                  <a:pt x="131877" y="1878161"/>
                  <a:pt x="146519" y="1891201"/>
                  <a:pt x="140623" y="1860308"/>
                </a:cubicBezTo>
                <a:cubicBezTo>
                  <a:pt x="134425" y="1833694"/>
                  <a:pt x="130403" y="1803523"/>
                  <a:pt x="115600" y="1777782"/>
                </a:cubicBezTo>
                <a:cubicBezTo>
                  <a:pt x="111409" y="1773057"/>
                  <a:pt x="109821" y="1761456"/>
                  <a:pt x="112056" y="1751872"/>
                </a:cubicBezTo>
                <a:cubicBezTo>
                  <a:pt x="112440" y="1750225"/>
                  <a:pt x="112926" y="1748698"/>
                  <a:pt x="113499" y="1747342"/>
                </a:cubicBezTo>
                <a:cubicBezTo>
                  <a:pt x="111234" y="1725088"/>
                  <a:pt x="101120" y="1643694"/>
                  <a:pt x="98470" y="1618347"/>
                </a:cubicBezTo>
                <a:cubicBezTo>
                  <a:pt x="103856" y="1616296"/>
                  <a:pt x="94136" y="1603478"/>
                  <a:pt x="97590" y="1595269"/>
                </a:cubicBezTo>
                <a:cubicBezTo>
                  <a:pt x="100620" y="1589389"/>
                  <a:pt x="98377" y="1584128"/>
                  <a:pt x="98140" y="1577986"/>
                </a:cubicBezTo>
                <a:cubicBezTo>
                  <a:pt x="100521" y="1569894"/>
                  <a:pt x="96220" y="1543501"/>
                  <a:pt x="93133" y="1536621"/>
                </a:cubicBezTo>
                <a:cubicBezTo>
                  <a:pt x="82411" y="1520178"/>
                  <a:pt x="90374" y="1482816"/>
                  <a:pt x="82158" y="1469154"/>
                </a:cubicBezTo>
                <a:cubicBezTo>
                  <a:pt x="80954" y="1464197"/>
                  <a:pt x="80466" y="1459348"/>
                  <a:pt x="80424" y="1454586"/>
                </a:cubicBezTo>
                <a:lnTo>
                  <a:pt x="81328" y="1441264"/>
                </a:lnTo>
                <a:lnTo>
                  <a:pt x="83625" y="1437478"/>
                </a:lnTo>
                <a:cubicBezTo>
                  <a:pt x="83435" y="1434764"/>
                  <a:pt x="83246" y="1432049"/>
                  <a:pt x="83056" y="1429335"/>
                </a:cubicBezTo>
                <a:cubicBezTo>
                  <a:pt x="83172" y="1428557"/>
                  <a:pt x="83291" y="1427781"/>
                  <a:pt x="83407" y="1427003"/>
                </a:cubicBezTo>
                <a:cubicBezTo>
                  <a:pt x="84084" y="1422546"/>
                  <a:pt x="84674" y="1418148"/>
                  <a:pt x="84906" y="1413794"/>
                </a:cubicBezTo>
                <a:cubicBezTo>
                  <a:pt x="73390" y="1419520"/>
                  <a:pt x="84992" y="1377705"/>
                  <a:pt x="75678" y="1389757"/>
                </a:cubicBezTo>
                <a:cubicBezTo>
                  <a:pt x="74957" y="1366832"/>
                  <a:pt x="66282" y="1384318"/>
                  <a:pt x="74551" y="1356760"/>
                </a:cubicBezTo>
                <a:cubicBezTo>
                  <a:pt x="72160" y="1327675"/>
                  <a:pt x="66061" y="1251589"/>
                  <a:pt x="61331" y="1215246"/>
                </a:cubicBezTo>
                <a:cubicBezTo>
                  <a:pt x="48696" y="1178057"/>
                  <a:pt x="52517" y="1164292"/>
                  <a:pt x="46176" y="1138699"/>
                </a:cubicBezTo>
                <a:cubicBezTo>
                  <a:pt x="43091" y="1088911"/>
                  <a:pt x="27949" y="1091674"/>
                  <a:pt x="39077" y="1069753"/>
                </a:cubicBezTo>
                <a:cubicBezTo>
                  <a:pt x="36360" y="1036358"/>
                  <a:pt x="22533" y="1065337"/>
                  <a:pt x="27015" y="1030325"/>
                </a:cubicBezTo>
                <a:cubicBezTo>
                  <a:pt x="25199" y="1029239"/>
                  <a:pt x="7014" y="1004953"/>
                  <a:pt x="5711" y="1002694"/>
                </a:cubicBezTo>
                <a:lnTo>
                  <a:pt x="4782" y="959024"/>
                </a:lnTo>
                <a:lnTo>
                  <a:pt x="4956" y="955844"/>
                </a:lnTo>
                <a:lnTo>
                  <a:pt x="0" y="935724"/>
                </a:lnTo>
                <a:lnTo>
                  <a:pt x="396" y="935045"/>
                </a:lnTo>
                <a:cubicBezTo>
                  <a:pt x="1170" y="933065"/>
                  <a:pt x="1530" y="930734"/>
                  <a:pt x="1027" y="927619"/>
                </a:cubicBezTo>
                <a:cubicBezTo>
                  <a:pt x="2171" y="918238"/>
                  <a:pt x="7071" y="890403"/>
                  <a:pt x="7257" y="878755"/>
                </a:cubicBezTo>
                <a:cubicBezTo>
                  <a:pt x="5425" y="872157"/>
                  <a:pt x="3693" y="865113"/>
                  <a:pt x="2142" y="857732"/>
                </a:cubicBezTo>
                <a:lnTo>
                  <a:pt x="1365" y="798432"/>
                </a:lnTo>
                <a:lnTo>
                  <a:pt x="10445" y="736329"/>
                </a:lnTo>
                <a:cubicBezTo>
                  <a:pt x="10644" y="713358"/>
                  <a:pt x="14017" y="693468"/>
                  <a:pt x="11638" y="674025"/>
                </a:cubicBezTo>
                <a:cubicBezTo>
                  <a:pt x="14263" y="666128"/>
                  <a:pt x="7702" y="658684"/>
                  <a:pt x="3774" y="651467"/>
                </a:cubicBezTo>
                <a:cubicBezTo>
                  <a:pt x="5085" y="630031"/>
                  <a:pt x="18313" y="624842"/>
                  <a:pt x="13938" y="611257"/>
                </a:cubicBezTo>
                <a:cubicBezTo>
                  <a:pt x="23010" y="599213"/>
                  <a:pt x="19548" y="598502"/>
                  <a:pt x="16950" y="592841"/>
                </a:cubicBezTo>
                <a:cubicBezTo>
                  <a:pt x="16888" y="592573"/>
                  <a:pt x="16826" y="592303"/>
                  <a:pt x="16764" y="592034"/>
                </a:cubicBezTo>
                <a:lnTo>
                  <a:pt x="18062" y="590387"/>
                </a:lnTo>
                <a:lnTo>
                  <a:pt x="18662" y="586980"/>
                </a:lnTo>
                <a:cubicBezTo>
                  <a:pt x="18533" y="583880"/>
                  <a:pt x="18403" y="580781"/>
                  <a:pt x="18274" y="577681"/>
                </a:cubicBezTo>
                <a:cubicBezTo>
                  <a:pt x="18115" y="576515"/>
                  <a:pt x="17955" y="575348"/>
                  <a:pt x="17796" y="574183"/>
                </a:cubicBezTo>
                <a:cubicBezTo>
                  <a:pt x="17589" y="571773"/>
                  <a:pt x="17612" y="570172"/>
                  <a:pt x="17805" y="569065"/>
                </a:cubicBezTo>
                <a:lnTo>
                  <a:pt x="17912" y="568936"/>
                </a:lnTo>
                <a:cubicBezTo>
                  <a:pt x="17845" y="567338"/>
                  <a:pt x="29209" y="573362"/>
                  <a:pt x="29143" y="571763"/>
                </a:cubicBezTo>
                <a:cubicBezTo>
                  <a:pt x="28562" y="563674"/>
                  <a:pt x="16337" y="548181"/>
                  <a:pt x="15392" y="540689"/>
                </a:cubicBezTo>
                <a:cubicBezTo>
                  <a:pt x="21346" y="534352"/>
                  <a:pt x="14313" y="506665"/>
                  <a:pt x="25536" y="509696"/>
                </a:cubicBezTo>
                <a:cubicBezTo>
                  <a:pt x="24595" y="499588"/>
                  <a:pt x="19934" y="493475"/>
                  <a:pt x="27295" y="496878"/>
                </a:cubicBezTo>
                <a:cubicBezTo>
                  <a:pt x="27196" y="493551"/>
                  <a:pt x="27823" y="491500"/>
                  <a:pt x="28803" y="490032"/>
                </a:cubicBezTo>
                <a:lnTo>
                  <a:pt x="29265" y="489607"/>
                </a:lnTo>
                <a:cubicBezTo>
                  <a:pt x="28500" y="481587"/>
                  <a:pt x="25372" y="452075"/>
                  <a:pt x="24211" y="441905"/>
                </a:cubicBezTo>
                <a:cubicBezTo>
                  <a:pt x="23574" y="437467"/>
                  <a:pt x="22937" y="433030"/>
                  <a:pt x="22300" y="428592"/>
                </a:cubicBezTo>
                <a:lnTo>
                  <a:pt x="22699" y="427306"/>
                </a:lnTo>
                <a:lnTo>
                  <a:pt x="28219" y="418090"/>
                </a:lnTo>
                <a:cubicBezTo>
                  <a:pt x="27250" y="415121"/>
                  <a:pt x="18397" y="412494"/>
                  <a:pt x="16799" y="410365"/>
                </a:cubicBezTo>
                <a:cubicBezTo>
                  <a:pt x="25342" y="378983"/>
                  <a:pt x="17525" y="349373"/>
                  <a:pt x="19002" y="315310"/>
                </a:cubicBezTo>
                <a:cubicBezTo>
                  <a:pt x="15978" y="276813"/>
                  <a:pt x="16726" y="257569"/>
                  <a:pt x="14356" y="235298"/>
                </a:cubicBezTo>
                <a:cubicBezTo>
                  <a:pt x="14223" y="231626"/>
                  <a:pt x="13137" y="201873"/>
                  <a:pt x="17876" y="207989"/>
                </a:cubicBezTo>
                <a:cubicBezTo>
                  <a:pt x="17051" y="174826"/>
                  <a:pt x="20805" y="126304"/>
                  <a:pt x="19885" y="92237"/>
                </a:cubicBezTo>
                <a:cubicBezTo>
                  <a:pt x="31141" y="70340"/>
                  <a:pt x="10251" y="49317"/>
                  <a:pt x="12357" y="26606"/>
                </a:cubicBezTo>
                <a:cubicBezTo>
                  <a:pt x="7176" y="29713"/>
                  <a:pt x="8629" y="17064"/>
                  <a:pt x="9916" y="3483"/>
                </a:cubicBezTo>
                <a:close/>
              </a:path>
            </a:pathLst>
          </a:custGeom>
        </p:spPr>
      </p:pic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0F18B2AB-BBA5-8868-2AFA-F0E055115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270549"/>
              </p:ext>
            </p:extLst>
          </p:nvPr>
        </p:nvGraphicFramePr>
        <p:xfrm>
          <a:off x="747992" y="1558007"/>
          <a:ext cx="7412182" cy="4614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 descr="Truck">
            <a:extLst>
              <a:ext uri="{FF2B5EF4-FFF2-40B4-BE49-F238E27FC236}">
                <a16:creationId xmlns:a16="http://schemas.microsoft.com/office/drawing/2014/main" id="{BBF33602-132B-36A9-3809-8EAA43131E8C}"/>
              </a:ext>
            </a:extLst>
          </p:cNvPr>
          <p:cNvSpPr/>
          <p:nvPr/>
        </p:nvSpPr>
        <p:spPr>
          <a:xfrm>
            <a:off x="509431" y="1828332"/>
            <a:ext cx="471023" cy="471023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 descr="Nose">
            <a:extLst>
              <a:ext uri="{FF2B5EF4-FFF2-40B4-BE49-F238E27FC236}">
                <a16:creationId xmlns:a16="http://schemas.microsoft.com/office/drawing/2014/main" id="{C5C77843-F48E-6221-4DC2-7438CE1006F5}"/>
              </a:ext>
            </a:extLst>
          </p:cNvPr>
          <p:cNvSpPr/>
          <p:nvPr/>
        </p:nvSpPr>
        <p:spPr>
          <a:xfrm>
            <a:off x="479756" y="2687697"/>
            <a:ext cx="471023" cy="471023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 descr="Succulent">
            <a:extLst>
              <a:ext uri="{FF2B5EF4-FFF2-40B4-BE49-F238E27FC236}">
                <a16:creationId xmlns:a16="http://schemas.microsoft.com/office/drawing/2014/main" id="{B91E6D60-7246-EE59-0551-1ED1A90FB411}"/>
              </a:ext>
            </a:extLst>
          </p:cNvPr>
          <p:cNvSpPr/>
          <p:nvPr/>
        </p:nvSpPr>
        <p:spPr>
          <a:xfrm>
            <a:off x="509431" y="3674109"/>
            <a:ext cx="471023" cy="471023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 descr="Head with Gears">
            <a:extLst>
              <a:ext uri="{FF2B5EF4-FFF2-40B4-BE49-F238E27FC236}">
                <a16:creationId xmlns:a16="http://schemas.microsoft.com/office/drawing/2014/main" id="{9C96D479-C3D3-B9A2-F0C6-0AE728D3F2BB}"/>
              </a:ext>
            </a:extLst>
          </p:cNvPr>
          <p:cNvSpPr/>
          <p:nvPr/>
        </p:nvSpPr>
        <p:spPr>
          <a:xfrm>
            <a:off x="539405" y="4627867"/>
            <a:ext cx="471023" cy="471023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1A5A85C6-8513-C6DD-B232-4E2B3A3AF8B5}"/>
              </a:ext>
            </a:extLst>
          </p:cNvPr>
          <p:cNvSpPr txBox="1">
            <a:spLocks/>
          </p:cNvSpPr>
          <p:nvPr/>
        </p:nvSpPr>
        <p:spPr>
          <a:xfrm>
            <a:off x="-8684" y="1057459"/>
            <a:ext cx="8168858" cy="471024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defTabSz="1219170">
              <a:defRPr/>
            </a:pPr>
            <a:r>
              <a:rPr lang="en-GB" sz="2400" dirty="0">
                <a:solidFill>
                  <a:sysClr val="window" lastClr="FFFFFF"/>
                </a:solidFill>
                <a:latin typeface="+mn-lt"/>
                <a:cs typeface="Arial" panose="020B0604020202020204" pitchFamily="34" charset="0"/>
              </a:rPr>
              <a:t>Why is proper manure management important?</a:t>
            </a:r>
          </a:p>
        </p:txBody>
      </p:sp>
    </p:spTree>
    <p:extLst>
      <p:ext uri="{BB962C8B-B14F-4D97-AF65-F5344CB8AC3E}">
        <p14:creationId xmlns:p14="http://schemas.microsoft.com/office/powerpoint/2010/main" val="157200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AEE6F-5044-E1B1-E75D-802E27707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516A72-770D-683E-EB0C-538342632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5B29B-E053-CD13-332C-F57AE5B8D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" r="31107"/>
          <a:stretch/>
        </p:blipFill>
        <p:spPr>
          <a:xfrm>
            <a:off x="6814351" y="1039807"/>
            <a:ext cx="1996376" cy="19963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3" name="Picture Placeholder 9" descr="A person spraying a field&#10;&#10;Description automatically generated">
            <a:extLst>
              <a:ext uri="{FF2B5EF4-FFF2-40B4-BE49-F238E27FC236}">
                <a16:creationId xmlns:a16="http://schemas.microsoft.com/office/drawing/2014/main" id="{7DF788C2-6777-3D2A-EE1A-A52E88CE1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5682"/>
          <a:stretch>
            <a:fillRect/>
          </a:stretch>
        </p:blipFill>
        <p:spPr>
          <a:xfrm>
            <a:off x="8969946" y="1039807"/>
            <a:ext cx="1996367" cy="19963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4" name="Picture 12" descr="https://pixfeeds.com/images/save-nature/1280-104784490-drought.jpg">
            <a:extLst>
              <a:ext uri="{FF2B5EF4-FFF2-40B4-BE49-F238E27FC236}">
                <a16:creationId xmlns:a16="http://schemas.microsoft.com/office/drawing/2014/main" id="{6D1637DD-9454-A541-F207-1F705834C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r="19432" b="-3"/>
          <a:stretch/>
        </p:blipFill>
        <p:spPr bwMode="auto">
          <a:xfrm>
            <a:off x="6814347" y="3429000"/>
            <a:ext cx="1996380" cy="19963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5" name="Picture 18" descr="Preserving Soils | National Geographic Society">
            <a:extLst>
              <a:ext uri="{FF2B5EF4-FFF2-40B4-BE49-F238E27FC236}">
                <a16:creationId xmlns:a16="http://schemas.microsoft.com/office/drawing/2014/main" id="{E13113E8-8347-2ED2-5CF7-BB870DB5D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r="8567" b="3"/>
          <a:stretch/>
        </p:blipFill>
        <p:spPr bwMode="auto">
          <a:xfrm>
            <a:off x="8997602" y="3429000"/>
            <a:ext cx="1996380" cy="19963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A451C-BA50-725F-925A-309ADA126717}"/>
              </a:ext>
            </a:extLst>
          </p:cNvPr>
          <p:cNvSpPr txBox="1"/>
          <p:nvPr/>
        </p:nvSpPr>
        <p:spPr>
          <a:xfrm>
            <a:off x="7080323" y="3071793"/>
            <a:ext cx="13612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Biodiversity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57409-0ABE-E0C3-BB7B-6CBBD8BD3373}"/>
              </a:ext>
            </a:extLst>
          </p:cNvPr>
          <p:cNvSpPr txBox="1"/>
          <p:nvPr/>
        </p:nvSpPr>
        <p:spPr>
          <a:xfrm>
            <a:off x="9116752" y="3055870"/>
            <a:ext cx="17508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Overuse of pesticides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C5437-8E95-C7E3-F414-DBBBDE237902}"/>
              </a:ext>
            </a:extLst>
          </p:cNvPr>
          <p:cNvSpPr txBox="1"/>
          <p:nvPr/>
        </p:nvSpPr>
        <p:spPr>
          <a:xfrm>
            <a:off x="7065895" y="5465108"/>
            <a:ext cx="13756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Soil degradation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66DDA-0F48-79D5-CF74-1BC46A1A2D0D}"/>
              </a:ext>
            </a:extLst>
          </p:cNvPr>
          <p:cNvSpPr txBox="1"/>
          <p:nvPr/>
        </p:nvSpPr>
        <p:spPr>
          <a:xfrm>
            <a:off x="9372431" y="5465107"/>
            <a:ext cx="12394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Water scarcity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6689AE7E-44AA-2A62-A9F2-325E2A1C2AFD}"/>
              </a:ext>
            </a:extLst>
          </p:cNvPr>
          <p:cNvSpPr txBox="1">
            <a:spLocks/>
          </p:cNvSpPr>
          <p:nvPr/>
        </p:nvSpPr>
        <p:spPr>
          <a:xfrm>
            <a:off x="13612" y="1039807"/>
            <a:ext cx="6486172" cy="409614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defTabSz="1219170">
              <a:defRPr/>
            </a:pPr>
            <a:r>
              <a:rPr kumimoji="0" lang="en-US" sz="240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Long-term effects of intensive agriculture</a:t>
            </a:r>
            <a:endParaRPr lang="en-GB" sz="2400" b="1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9555B-C084-6159-29F2-8C75F2397D93}"/>
              </a:ext>
            </a:extLst>
          </p:cNvPr>
          <p:cNvSpPr txBox="1"/>
          <p:nvPr/>
        </p:nvSpPr>
        <p:spPr>
          <a:xfrm>
            <a:off x="796930" y="1607402"/>
            <a:ext cx="5356041" cy="924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high use of synthetic fertilizers leads to nitrogen and phosphorous runoff, contributing to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water pollution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eutrophication in the ecosystem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B9CAB-2125-1032-632B-FBE3B41661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0" r="-1"/>
          <a:stretch/>
        </p:blipFill>
        <p:spPr>
          <a:xfrm>
            <a:off x="1336405" y="2698457"/>
            <a:ext cx="3477688" cy="2911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608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E9412-09B3-4B02-D1C6-5AD9AB2E8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C932BF-9E96-9672-B4C5-E365B5B3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22" name="Title 5">
            <a:extLst>
              <a:ext uri="{FF2B5EF4-FFF2-40B4-BE49-F238E27FC236}">
                <a16:creationId xmlns:a16="http://schemas.microsoft.com/office/drawing/2014/main" id="{6EACF508-0649-D304-7F33-CF4D93F1AA03}"/>
              </a:ext>
            </a:extLst>
          </p:cNvPr>
          <p:cNvSpPr txBox="1">
            <a:spLocks/>
          </p:cNvSpPr>
          <p:nvPr/>
        </p:nvSpPr>
        <p:spPr>
          <a:xfrm>
            <a:off x="1044050" y="277606"/>
            <a:ext cx="10515600" cy="593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Circular Economy &amp; Sustainable Farming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625475-B68A-8CEB-9B18-5DE3B6BDB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60" y="1023799"/>
            <a:ext cx="696450" cy="696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1EC82C-E699-6EC4-D831-D7F9524E1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61" y="1665842"/>
            <a:ext cx="817914" cy="817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2E7981-DFB7-3A27-13C9-6CC45EDFA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9" y="3424706"/>
            <a:ext cx="765315" cy="765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F02B68-D415-A5C8-849A-B25168BF7B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91" y="1824956"/>
            <a:ext cx="793305" cy="658800"/>
          </a:xfrm>
          <a:prstGeom prst="rect">
            <a:avLst/>
          </a:prstGeom>
        </p:spPr>
      </p:pic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890E2DC0-0025-6DD4-D5F4-936378104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0893"/>
              </p:ext>
            </p:extLst>
          </p:nvPr>
        </p:nvGraphicFramePr>
        <p:xfrm>
          <a:off x="1068081" y="1299867"/>
          <a:ext cx="4650025" cy="534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9B59A3AF-CDCF-F65B-0283-FA955BA3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34" y="5928420"/>
            <a:ext cx="514984" cy="5149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4403EE-7AEC-2C33-B3DC-B94380897B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67" y="3498261"/>
            <a:ext cx="664307" cy="6643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5F2136-599A-0B61-BFE3-E3DC9F610C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93" y="5452976"/>
            <a:ext cx="456868" cy="456868"/>
          </a:xfrm>
          <a:prstGeom prst="rect">
            <a:avLst/>
          </a:prstGeom>
        </p:spPr>
      </p:pic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984040C9-2F2D-9460-70A8-A5AFCF293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804045"/>
              </p:ext>
            </p:extLst>
          </p:nvPr>
        </p:nvGraphicFramePr>
        <p:xfrm>
          <a:off x="5718106" y="1299867"/>
          <a:ext cx="5944315" cy="4991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33" name="Picture 32" descr="A group of chickens in a warehouse&#10;&#10;Description automatically generated">
            <a:extLst>
              <a:ext uri="{FF2B5EF4-FFF2-40B4-BE49-F238E27FC236}">
                <a16:creationId xmlns:a16="http://schemas.microsoft.com/office/drawing/2014/main" id="{0296AFC4-F6DF-688F-26A8-254E0AB46E4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8056" y="1646977"/>
            <a:ext cx="1632474" cy="2044051"/>
          </a:xfrm>
          <a:custGeom>
            <a:avLst/>
            <a:gdLst>
              <a:gd name="connsiteX0" fmla="*/ 0 w 1815884"/>
              <a:gd name="connsiteY0" fmla="*/ 0 h 2273702"/>
              <a:gd name="connsiteX1" fmla="*/ 202769 w 1815884"/>
              <a:gd name="connsiteY1" fmla="*/ 7257 h 2273702"/>
              <a:gd name="connsiteX2" fmla="*/ 1810545 w 1815884"/>
              <a:gd name="connsiteY2" fmla="*/ 843119 h 2273702"/>
              <a:gd name="connsiteX3" fmla="*/ 1815884 w 1815884"/>
              <a:gd name="connsiteY3" fmla="*/ 850130 h 2273702"/>
              <a:gd name="connsiteX4" fmla="*/ 14715 w 1815884"/>
              <a:gd name="connsiteY4" fmla="*/ 2273702 h 227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884" h="2273702">
                <a:moveTo>
                  <a:pt x="0" y="0"/>
                </a:moveTo>
                <a:lnTo>
                  <a:pt x="202769" y="7257"/>
                </a:lnTo>
                <a:cubicBezTo>
                  <a:pt x="854009" y="63593"/>
                  <a:pt x="1420732" y="378891"/>
                  <a:pt x="1810545" y="843119"/>
                </a:cubicBezTo>
                <a:lnTo>
                  <a:pt x="1815884" y="850130"/>
                </a:lnTo>
                <a:lnTo>
                  <a:pt x="14715" y="2273702"/>
                </a:lnTo>
                <a:close/>
              </a:path>
            </a:pathLst>
          </a:custGeom>
        </p:spPr>
      </p:pic>
      <p:pic>
        <p:nvPicPr>
          <p:cNvPr id="34" name="Picture 33" descr="A field of corn with a building in the background&#10;&#10;Description automatically generated">
            <a:extLst>
              <a:ext uri="{FF2B5EF4-FFF2-40B4-BE49-F238E27FC236}">
                <a16:creationId xmlns:a16="http://schemas.microsoft.com/office/drawing/2014/main" id="{66BF2F91-78D2-B62B-A310-1BE3AAC6305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9295" y="2502606"/>
            <a:ext cx="2042050" cy="1747973"/>
          </a:xfrm>
          <a:custGeom>
            <a:avLst/>
            <a:gdLst>
              <a:gd name="connsiteX0" fmla="*/ 496481 w 2234753"/>
              <a:gd name="connsiteY0" fmla="*/ 0 h 1912925"/>
              <a:gd name="connsiteX1" fmla="*/ 2234753 w 2234753"/>
              <a:gd name="connsiteY1" fmla="*/ 1401045 h 1912925"/>
              <a:gd name="connsiteX2" fmla="*/ 47004 w 2234753"/>
              <a:gd name="connsiteY2" fmla="*/ 1912925 h 1912925"/>
              <a:gd name="connsiteX3" fmla="*/ 15717 w 2234753"/>
              <a:gd name="connsiteY3" fmla="*/ 1725131 h 1912925"/>
              <a:gd name="connsiteX4" fmla="*/ 8970 w 2234753"/>
              <a:gd name="connsiteY4" fmla="*/ 1245105 h 1912925"/>
              <a:gd name="connsiteX5" fmla="*/ 390975 w 2234753"/>
              <a:gd name="connsiteY5" fmla="*/ 144200 h 191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4753" h="1912925">
                <a:moveTo>
                  <a:pt x="496481" y="0"/>
                </a:moveTo>
                <a:lnTo>
                  <a:pt x="2234753" y="1401045"/>
                </a:lnTo>
                <a:lnTo>
                  <a:pt x="47004" y="1912925"/>
                </a:lnTo>
                <a:lnTo>
                  <a:pt x="15717" y="1725131"/>
                </a:lnTo>
                <a:cubicBezTo>
                  <a:pt x="-2400" y="1568699"/>
                  <a:pt x="-5131" y="1408118"/>
                  <a:pt x="8970" y="1245105"/>
                </a:cubicBezTo>
                <a:cubicBezTo>
                  <a:pt x="44225" y="837573"/>
                  <a:pt x="180505" y="463075"/>
                  <a:pt x="390975" y="144200"/>
                </a:cubicBezTo>
                <a:close/>
              </a:path>
            </a:pathLst>
          </a:custGeom>
        </p:spPr>
      </p:pic>
      <p:pic>
        <p:nvPicPr>
          <p:cNvPr id="35" name="Picture 34" descr="A pile of corn kernels&#10;&#10;Description automatically generated">
            <a:extLst>
              <a:ext uri="{FF2B5EF4-FFF2-40B4-BE49-F238E27FC236}">
                <a16:creationId xmlns:a16="http://schemas.microsoft.com/office/drawing/2014/main" id="{E5711B3E-D37E-E5D9-A325-CE78F471BFF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6295" y="1619971"/>
            <a:ext cx="1617286" cy="2098065"/>
          </a:xfrm>
          <a:custGeom>
            <a:avLst/>
            <a:gdLst>
              <a:gd name="connsiteX0" fmla="*/ 1746846 w 1749490"/>
              <a:gd name="connsiteY0" fmla="*/ 0 h 2269570"/>
              <a:gd name="connsiteX1" fmla="*/ 1749490 w 1749490"/>
              <a:gd name="connsiteY1" fmla="*/ 2269570 h 2269570"/>
              <a:gd name="connsiteX2" fmla="*/ 0 w 1749490"/>
              <a:gd name="connsiteY2" fmla="*/ 846930 h 2269570"/>
              <a:gd name="connsiteX3" fmla="*/ 123169 w 1749490"/>
              <a:gd name="connsiteY3" fmla="*/ 708681 h 2269570"/>
              <a:gd name="connsiteX4" fmla="*/ 1537878 w 1749490"/>
              <a:gd name="connsiteY4" fmla="*/ 13674 h 22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490" h="2269570">
                <a:moveTo>
                  <a:pt x="1746846" y="0"/>
                </a:moveTo>
                <a:lnTo>
                  <a:pt x="1749490" y="2269570"/>
                </a:lnTo>
                <a:lnTo>
                  <a:pt x="0" y="846930"/>
                </a:lnTo>
                <a:lnTo>
                  <a:pt x="123169" y="708681"/>
                </a:lnTo>
                <a:cubicBezTo>
                  <a:pt x="494910" y="329615"/>
                  <a:pt x="991025" y="77283"/>
                  <a:pt x="1537878" y="13674"/>
                </a:cubicBezTo>
                <a:close/>
              </a:path>
            </a:pathLst>
          </a:custGeom>
        </p:spPr>
      </p:pic>
      <p:pic>
        <p:nvPicPr>
          <p:cNvPr id="36" name="Picture 35" descr="Raw chicken legs and eggs on a table&#10;&#10;Description automatically generated">
            <a:extLst>
              <a:ext uri="{FF2B5EF4-FFF2-40B4-BE49-F238E27FC236}">
                <a16:creationId xmlns:a16="http://schemas.microsoft.com/office/drawing/2014/main" id="{BECE5EC5-D16B-3D68-3450-AB33CFCCE0F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139" y="2485897"/>
            <a:ext cx="2070087" cy="1745530"/>
          </a:xfrm>
          <a:custGeom>
            <a:avLst/>
            <a:gdLst>
              <a:gd name="connsiteX0" fmla="*/ 1799142 w 2294319"/>
              <a:gd name="connsiteY0" fmla="*/ 0 h 1934605"/>
              <a:gd name="connsiteX1" fmla="*/ 1876749 w 2294319"/>
              <a:gd name="connsiteY1" fmla="*/ 101924 h 1934605"/>
              <a:gd name="connsiteX2" fmla="*/ 2285350 w 2294319"/>
              <a:gd name="connsiteY2" fmla="*/ 1650505 h 1934605"/>
              <a:gd name="connsiteX3" fmla="*/ 2252290 w 2294319"/>
              <a:gd name="connsiteY3" fmla="*/ 1890879 h 1934605"/>
              <a:gd name="connsiteX4" fmla="*/ 2241702 w 2294319"/>
              <a:gd name="connsiteY4" fmla="*/ 1934605 h 1934605"/>
              <a:gd name="connsiteX5" fmla="*/ 0 w 2294319"/>
              <a:gd name="connsiteY5" fmla="*/ 1423983 h 193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4319" h="1934605">
                <a:moveTo>
                  <a:pt x="1799142" y="0"/>
                </a:moveTo>
                <a:lnTo>
                  <a:pt x="1876749" y="101924"/>
                </a:lnTo>
                <a:cubicBezTo>
                  <a:pt x="2177873" y="539196"/>
                  <a:pt x="2334706" y="1079960"/>
                  <a:pt x="2285350" y="1650505"/>
                </a:cubicBezTo>
                <a:cubicBezTo>
                  <a:pt x="2278300" y="1732012"/>
                  <a:pt x="2267208" y="1812196"/>
                  <a:pt x="2252290" y="1890879"/>
                </a:cubicBezTo>
                <a:lnTo>
                  <a:pt x="2241702" y="1934605"/>
                </a:lnTo>
                <a:lnTo>
                  <a:pt x="0" y="1423983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12C32E-4346-9D2D-9166-C3B62FB62FC1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2946" y="3858566"/>
            <a:ext cx="2011862" cy="1845468"/>
          </a:xfrm>
          <a:custGeom>
            <a:avLst/>
            <a:gdLst>
              <a:gd name="connsiteX0" fmla="*/ 0 w 2220648"/>
              <a:gd name="connsiteY0" fmla="*/ 0 h 2036987"/>
              <a:gd name="connsiteX1" fmla="*/ 2220648 w 2220648"/>
              <a:gd name="connsiteY1" fmla="*/ 489504 h 2036987"/>
              <a:gd name="connsiteX2" fmla="*/ 2195223 w 2220648"/>
              <a:gd name="connsiteY2" fmla="*/ 594510 h 2036987"/>
              <a:gd name="connsiteX3" fmla="*/ 1075150 w 2220648"/>
              <a:gd name="connsiteY3" fmla="*/ 1990841 h 2036987"/>
              <a:gd name="connsiteX4" fmla="*/ 982055 w 2220648"/>
              <a:gd name="connsiteY4" fmla="*/ 2036987 h 203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648" h="2036987">
                <a:moveTo>
                  <a:pt x="0" y="0"/>
                </a:moveTo>
                <a:lnTo>
                  <a:pt x="2220648" y="489504"/>
                </a:lnTo>
                <a:lnTo>
                  <a:pt x="2195223" y="594510"/>
                </a:lnTo>
                <a:cubicBezTo>
                  <a:pt x="2016374" y="1198496"/>
                  <a:pt x="1606376" y="1694783"/>
                  <a:pt x="1075150" y="1990841"/>
                </a:cubicBezTo>
                <a:lnTo>
                  <a:pt x="982055" y="2036987"/>
                </a:ln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1B5CBE-E72A-F7C4-1122-7C2A051A967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5635" y="3911071"/>
            <a:ext cx="1746713" cy="1998773"/>
          </a:xfrm>
          <a:custGeom>
            <a:avLst/>
            <a:gdLst>
              <a:gd name="connsiteX0" fmla="*/ 1003755 w 1995073"/>
              <a:gd name="connsiteY0" fmla="*/ 0 h 2282973"/>
              <a:gd name="connsiteX1" fmla="*/ 1995073 w 1995073"/>
              <a:gd name="connsiteY1" fmla="*/ 2077391 h 2282973"/>
              <a:gd name="connsiteX2" fmla="*/ 1977127 w 1995073"/>
              <a:gd name="connsiteY2" fmla="*/ 2086287 h 2282973"/>
              <a:gd name="connsiteX3" fmla="*/ 828345 w 1995073"/>
              <a:gd name="connsiteY3" fmla="*/ 2274037 h 2282973"/>
              <a:gd name="connsiteX4" fmla="*/ 136227 w 1995073"/>
              <a:gd name="connsiteY4" fmla="*/ 2107212 h 2282973"/>
              <a:gd name="connsiteX5" fmla="*/ 0 w 1995073"/>
              <a:gd name="connsiteY5" fmla="*/ 2043486 h 228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5073" h="2282973">
                <a:moveTo>
                  <a:pt x="1003755" y="0"/>
                </a:moveTo>
                <a:lnTo>
                  <a:pt x="1995073" y="2077391"/>
                </a:lnTo>
                <a:lnTo>
                  <a:pt x="1977127" y="2086287"/>
                </a:lnTo>
                <a:cubicBezTo>
                  <a:pt x="1627242" y="2239134"/>
                  <a:pt x="1235369" y="2309247"/>
                  <a:pt x="828345" y="2274037"/>
                </a:cubicBezTo>
                <a:cubicBezTo>
                  <a:pt x="584130" y="2252912"/>
                  <a:pt x="351799" y="2195369"/>
                  <a:pt x="136227" y="2107212"/>
                </a:cubicBezTo>
                <a:lnTo>
                  <a:pt x="0" y="2043486"/>
                </a:lnTo>
                <a:close/>
              </a:path>
            </a:pathLst>
          </a:custGeom>
        </p:spPr>
      </p:pic>
      <p:pic>
        <p:nvPicPr>
          <p:cNvPr id="39" name="Picture 38" descr="A person holding a pile of dirt with a plant growing out of it&#10;&#10;Description automatically generated">
            <a:extLst>
              <a:ext uri="{FF2B5EF4-FFF2-40B4-BE49-F238E27FC236}">
                <a16:creationId xmlns:a16="http://schemas.microsoft.com/office/drawing/2014/main" id="{78B5FBD5-BB89-3060-EE37-A7EABDA9ABD6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985" y="3870633"/>
            <a:ext cx="1980891" cy="1831374"/>
          </a:xfrm>
          <a:custGeom>
            <a:avLst/>
            <a:gdLst>
              <a:gd name="connsiteX0" fmla="*/ 2184754 w 2184754"/>
              <a:gd name="connsiteY0" fmla="*/ 0 h 2019850"/>
              <a:gd name="connsiteX1" fmla="*/ 1196091 w 2184754"/>
              <a:gd name="connsiteY1" fmla="*/ 2019850 h 2019850"/>
              <a:gd name="connsiteX2" fmla="*/ 1188207 w 2184754"/>
              <a:gd name="connsiteY2" fmla="*/ 2016163 h 2019850"/>
              <a:gd name="connsiteX3" fmla="*/ 41869 w 2184754"/>
              <a:gd name="connsiteY3" fmla="*/ 650991 h 2019850"/>
              <a:gd name="connsiteX4" fmla="*/ 0 w 2184754"/>
              <a:gd name="connsiteY4" fmla="*/ 496201 h 20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754" h="2019850">
                <a:moveTo>
                  <a:pt x="2184754" y="0"/>
                </a:moveTo>
                <a:lnTo>
                  <a:pt x="1196091" y="2019850"/>
                </a:lnTo>
                <a:lnTo>
                  <a:pt x="1188207" y="2016163"/>
                </a:lnTo>
                <a:cubicBezTo>
                  <a:pt x="644582" y="1728373"/>
                  <a:pt x="231671" y="1236638"/>
                  <a:pt x="41869" y="650991"/>
                </a:cubicBezTo>
                <a:lnTo>
                  <a:pt x="0" y="496201"/>
                </a:lnTo>
                <a:close/>
              </a:path>
            </a:pathLst>
          </a:cu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BE2DEF8F-DBB0-1912-649F-3BE294F765D4}"/>
              </a:ext>
            </a:extLst>
          </p:cNvPr>
          <p:cNvSpPr/>
          <p:nvPr/>
        </p:nvSpPr>
        <p:spPr>
          <a:xfrm>
            <a:off x="8015345" y="3100233"/>
            <a:ext cx="1368340" cy="1320758"/>
          </a:xfrm>
          <a:prstGeom prst="ellipse">
            <a:avLst/>
          </a:prstGeom>
          <a:solidFill>
            <a:srgbClr val="70AD47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 of Life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EFD6838-B52B-7374-8735-E9C8ABF2E37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07" y="4794176"/>
            <a:ext cx="6588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22BE-574D-40F9-5E6D-033880C7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039A04-6C8B-DBA0-61F9-07B575C22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316"/>
          </a:xfrm>
          <a:prstGeom prst="rect">
            <a:avLst/>
          </a:prstGeom>
        </p:spPr>
      </p:pic>
      <p:pic>
        <p:nvPicPr>
          <p:cNvPr id="2" name="Picture 1" descr="A tree on a hill&#10;&#10;Description automatically generated">
            <a:extLst>
              <a:ext uri="{FF2B5EF4-FFF2-40B4-BE49-F238E27FC236}">
                <a16:creationId xmlns:a16="http://schemas.microsoft.com/office/drawing/2014/main" id="{D17DE7C0-0969-B05F-C4FB-862738FCC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2" r="384" b="1"/>
          <a:stretch/>
        </p:blipFill>
        <p:spPr>
          <a:xfrm>
            <a:off x="8523224" y="0"/>
            <a:ext cx="3662680" cy="297024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" name="Picture 2" descr="A group of white chickens in a cage&#10;&#10;Description automatically generated">
            <a:extLst>
              <a:ext uri="{FF2B5EF4-FFF2-40B4-BE49-F238E27FC236}">
                <a16:creationId xmlns:a16="http://schemas.microsoft.com/office/drawing/2014/main" id="{C82C907D-9529-0D80-A415-A3AD1E953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r="18483" b="1"/>
          <a:stretch/>
        </p:blipFill>
        <p:spPr>
          <a:xfrm>
            <a:off x="5199815" y="0"/>
            <a:ext cx="4118110" cy="2970247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2" descr="Image result for manure fertiliser soil">
            <a:extLst>
              <a:ext uri="{FF2B5EF4-FFF2-40B4-BE49-F238E27FC236}">
                <a16:creationId xmlns:a16="http://schemas.microsoft.com/office/drawing/2014/main" id="{D9C4798A-4070-45E9-A409-D867F198B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" b="7712"/>
          <a:stretch/>
        </p:blipFill>
        <p:spPr bwMode="auto">
          <a:xfrm>
            <a:off x="5359941" y="2970247"/>
            <a:ext cx="6829012" cy="3555654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E03FFB-37B0-2BD3-313E-1DC7FFAAB743}"/>
              </a:ext>
            </a:extLst>
          </p:cNvPr>
          <p:cNvSpPr/>
          <p:nvPr/>
        </p:nvSpPr>
        <p:spPr>
          <a:xfrm>
            <a:off x="635189" y="1584930"/>
            <a:ext cx="5020056" cy="2770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MANURE IS not JUST waste.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a </a:t>
            </a:r>
            <a:r>
              <a:rPr lang="en-US" sz="4400" b="1" kern="1200" cap="all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source</a:t>
            </a:r>
            <a:r>
              <a:rPr lang="en-US" sz="4400" kern="1200" cap="all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en-US" sz="4400" b="1" kern="1200" cap="all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SOIL AMENDMENT</a:t>
            </a:r>
          </a:p>
        </p:txBody>
      </p:sp>
    </p:spTree>
    <p:extLst>
      <p:ext uri="{BB962C8B-B14F-4D97-AF65-F5344CB8AC3E}">
        <p14:creationId xmlns:p14="http://schemas.microsoft.com/office/powerpoint/2010/main" val="280976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A7E84-F1B3-E4C9-7C4E-00936290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10B85-3699-86A4-ABDF-C62A11A9E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F20132-2B58-74A2-C26D-7F1669877387}"/>
              </a:ext>
            </a:extLst>
          </p:cNvPr>
          <p:cNvSpPr/>
          <p:nvPr/>
        </p:nvSpPr>
        <p:spPr>
          <a:xfrm>
            <a:off x="4967425" y="1505396"/>
            <a:ext cx="674673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2000" dirty="0">
                <a:solidFill>
                  <a:srgbClr val="000000"/>
                </a:solidFill>
                <a:cs typeface="Arial" pitchFamily="34" charset="0"/>
              </a:rPr>
              <a:t>Composting is a biological decomposition of organic materials by </a:t>
            </a:r>
            <a:r>
              <a:rPr lang="en-GB" sz="2000" b="1" dirty="0">
                <a:solidFill>
                  <a:srgbClr val="000000"/>
                </a:solidFill>
                <a:cs typeface="Arial" pitchFamily="34" charset="0"/>
              </a:rPr>
              <a:t>aerobic bacteria </a:t>
            </a:r>
            <a:r>
              <a:rPr lang="en-GB" sz="2000" dirty="0">
                <a:solidFill>
                  <a:srgbClr val="000000"/>
                </a:solidFill>
                <a:cs typeface="Arial" pitchFamily="34" charset="0"/>
              </a:rPr>
              <a:t>under </a:t>
            </a:r>
            <a:r>
              <a:rPr lang="en-GB" sz="2000" u="sng" dirty="0">
                <a:solidFill>
                  <a:srgbClr val="000000"/>
                </a:solidFill>
                <a:cs typeface="Arial" pitchFamily="34" charset="0"/>
              </a:rPr>
              <a:t>oxygen-rich</a:t>
            </a:r>
            <a:r>
              <a:rPr lang="en-GB" sz="2000" dirty="0">
                <a:solidFill>
                  <a:srgbClr val="000000"/>
                </a:solidFill>
                <a:cs typeface="Arial" pitchFamily="34" charset="0"/>
              </a:rPr>
              <a:t> conditions.</a:t>
            </a:r>
          </a:p>
          <a:p>
            <a:pPr lvl="0">
              <a:spcBef>
                <a:spcPct val="20000"/>
              </a:spcBef>
              <a:defRPr/>
            </a:pPr>
            <a:endParaRPr lang="de-DE" sz="2000" dirty="0">
              <a:solidFill>
                <a:srgbClr val="000000"/>
              </a:solidFill>
              <a:cs typeface="Arial" pitchFamily="34" charset="0"/>
            </a:endParaRPr>
          </a:p>
          <a:p>
            <a:pPr marL="179388" lvl="0" indent="-179388">
              <a:spcBef>
                <a:spcPct val="20000"/>
              </a:spcBef>
              <a:buFont typeface="Arial" pitchFamily="34" charset="0"/>
              <a:buChar char="|"/>
              <a:defRPr/>
            </a:pP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Important factors for effecient composting</a:t>
            </a: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:</a:t>
            </a:r>
          </a:p>
          <a:p>
            <a:pPr lvl="0">
              <a:spcBef>
                <a:spcPct val="20000"/>
              </a:spcBef>
              <a:defRPr/>
            </a:pPr>
            <a:endParaRPr lang="de-DE" sz="20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>
              <a:spcBef>
                <a:spcPct val="20000"/>
              </a:spcBef>
              <a:buFont typeface="+mj-lt"/>
              <a:buAutoNum type="arabicParenR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Optimum Moisture content (or Dry matter content): </a:t>
            </a:r>
            <a:br>
              <a:rPr lang="de-DE" sz="2000" dirty="0">
                <a:solidFill>
                  <a:srgbClr val="000000"/>
                </a:solidFill>
                <a:cs typeface="Arial" pitchFamily="34" charset="0"/>
              </a:rPr>
            </a:br>
            <a:r>
              <a:rPr lang="de-DE" sz="2000" b="1" dirty="0">
                <a:solidFill>
                  <a:srgbClr val="000000"/>
                </a:solidFill>
                <a:cs typeface="Arial" pitchFamily="34" charset="0"/>
              </a:rPr>
              <a:t>Input MC 55 – 65 % (DMC 35 – 45 %)</a:t>
            </a:r>
          </a:p>
          <a:p>
            <a:pPr marL="457200" lvl="0" indent="-457200"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GB" sz="2000" dirty="0">
                <a:solidFill>
                  <a:srgbClr val="000000"/>
                </a:solidFill>
                <a:cs typeface="Arial" pitchFamily="34" charset="0"/>
              </a:rPr>
              <a:t>Aerobic fermentation:</a:t>
            </a:r>
            <a:br>
              <a:rPr lang="en-GB" sz="20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GB" sz="2000" b="1" dirty="0">
                <a:solidFill>
                  <a:srgbClr val="000000"/>
                </a:solidFill>
                <a:cs typeface="Arial" pitchFamily="34" charset="0"/>
                <a:sym typeface="Wingdings" panose="05000000000000000000" pitchFamily="2" charset="2"/>
              </a:rPr>
              <a:t>Supply of oxygen</a:t>
            </a:r>
          </a:p>
          <a:p>
            <a:pPr marL="457200" lvl="0" indent="-457200"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Temperature (core mass): </a:t>
            </a:r>
            <a:br>
              <a:rPr lang="en-US" sz="20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60 – 70 °C</a:t>
            </a:r>
            <a:endParaRPr lang="en-GB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2BC027E9-CD1A-6222-461D-48583D8587D2}"/>
              </a:ext>
            </a:extLst>
          </p:cNvPr>
          <p:cNvSpPr txBox="1">
            <a:spLocks/>
          </p:cNvSpPr>
          <p:nvPr/>
        </p:nvSpPr>
        <p:spPr>
          <a:xfrm>
            <a:off x="-1" y="1186774"/>
            <a:ext cx="4489588" cy="464176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defTabSz="1219170">
              <a:defRPr/>
            </a:pPr>
            <a:r>
              <a:rPr lang="en-GB" sz="2400" b="1" dirty="0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What is composting?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FD26E41-854C-3D6F-2DD7-5CD58CAB2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87" y="3739039"/>
            <a:ext cx="397948" cy="397948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8B4CF8-36EB-2216-7720-F55B2A378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0" y="2769764"/>
            <a:ext cx="397948" cy="397948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75F52D-0E75-09B9-8FDA-F59B5A6DE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57" y="4333336"/>
            <a:ext cx="374978" cy="374978"/>
          </a:xfrm>
          <a:prstGeom prst="rect">
            <a:avLst/>
          </a:prstGeom>
        </p:spPr>
      </p:pic>
      <p:pic>
        <p:nvPicPr>
          <p:cNvPr id="10" name="Bildplatzhalter 17">
            <a:extLst>
              <a:ext uri="{FF2B5EF4-FFF2-40B4-BE49-F238E27FC236}">
                <a16:creationId xmlns:a16="http://schemas.microsoft.com/office/drawing/2014/main" id="{816B5F09-A220-1776-A6EC-7E2F1212E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214" y="2058388"/>
            <a:ext cx="4188374" cy="24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BE6F-81AB-E9B2-3033-9FFC58AF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A89A38-E4F8-750C-2A68-9D0D1D7D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7A2DA1-554C-FC70-836B-0B3AC676D03A}"/>
              </a:ext>
            </a:extLst>
          </p:cNvPr>
          <p:cNvSpPr/>
          <p:nvPr/>
        </p:nvSpPr>
        <p:spPr>
          <a:xfrm>
            <a:off x="6096000" y="1877962"/>
            <a:ext cx="55001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de-DE" sz="2000" b="1" u="sng" dirty="0">
                <a:solidFill>
                  <a:srgbClr val="000000"/>
                </a:solidFill>
                <a:cs typeface="Arial" pitchFamily="34" charset="0"/>
              </a:rPr>
              <a:t>Traditional Windrows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Open Manure piles arranged in rows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Requires agitation frequently using a front end loader.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Low initial investment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Large footprint required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Long processing time (weather dependent)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Odours are difficult to manage.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Fly infestations will occur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de-DE" sz="2000" dirty="0">
              <a:solidFill>
                <a:srgbClr val="000000"/>
              </a:solidFill>
              <a:cs typeface="Arial" pitchFamily="34" charset="0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de-DE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47B154DC-97D8-5A98-FC9C-AB5ED284A60A}"/>
              </a:ext>
            </a:extLst>
          </p:cNvPr>
          <p:cNvSpPr txBox="1">
            <a:spLocks/>
          </p:cNvSpPr>
          <p:nvPr/>
        </p:nvSpPr>
        <p:spPr>
          <a:xfrm>
            <a:off x="-1" y="1186774"/>
            <a:ext cx="4489588" cy="464176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defTabSz="1219170">
              <a:defRPr/>
            </a:pPr>
            <a:r>
              <a:rPr lang="en-GB" sz="2400" b="1" dirty="0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Types of composting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7CCF3-7D12-E903-C373-8F52A3FF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0112"/>
            <a:ext cx="6096000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91684-A940-2C99-0F6C-52E3E6B7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476652-A72A-9E12-1A8D-6D8A0606D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A44786-75B1-9705-03B7-CB006D95E3B0}"/>
              </a:ext>
            </a:extLst>
          </p:cNvPr>
          <p:cNvSpPr/>
          <p:nvPr/>
        </p:nvSpPr>
        <p:spPr>
          <a:xfrm>
            <a:off x="6096000" y="1877962"/>
            <a:ext cx="55001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de-DE" sz="2000" b="1" u="sng" dirty="0">
                <a:solidFill>
                  <a:srgbClr val="000000"/>
                </a:solidFill>
                <a:cs typeface="Arial" pitchFamily="34" charset="0"/>
              </a:rPr>
              <a:t>Horizontal Composters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Mostly Open Manure piles in rows or semi closed.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Mechanical agitators required to continously agitate.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Moisture adjustments are required. Saw dust or other materials.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Medium investement since concrete contruction, building and agitators are required.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Long processing time (weather dependent)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Odours are difficult to manage.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Fly infestations will occur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DAC62187-0F60-0D5D-CA28-96DCEC1562FB}"/>
              </a:ext>
            </a:extLst>
          </p:cNvPr>
          <p:cNvSpPr txBox="1">
            <a:spLocks/>
          </p:cNvSpPr>
          <p:nvPr/>
        </p:nvSpPr>
        <p:spPr>
          <a:xfrm>
            <a:off x="-1" y="1186774"/>
            <a:ext cx="4489588" cy="464176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defTabSz="1219170">
              <a:defRPr/>
            </a:pPr>
            <a:r>
              <a:rPr lang="en-GB" sz="2400" b="1" dirty="0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Types of composting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FAE2B-96A3-2115-C2BF-21D16AA1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7" y="1877962"/>
            <a:ext cx="5985125" cy="31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0D9D-41C9-2A16-6FC5-E53B585A5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FD9182-7B1D-FFFA-D73F-8494F942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6858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B65D1B-A5D1-82A1-707A-B71002D3D7B2}"/>
              </a:ext>
            </a:extLst>
          </p:cNvPr>
          <p:cNvSpPr/>
          <p:nvPr/>
        </p:nvSpPr>
        <p:spPr>
          <a:xfrm>
            <a:off x="6096000" y="1877962"/>
            <a:ext cx="55001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de-DE" sz="2000" b="1" u="sng" dirty="0">
                <a:solidFill>
                  <a:srgbClr val="000000"/>
                </a:solidFill>
                <a:cs typeface="Arial" pitchFamily="34" charset="0"/>
              </a:rPr>
              <a:t>Invessel type  Composters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Enclosed vertical system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Aggitators and blowers continously running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Mositure adjustments are not required. Everyday add manure and withdraw compost.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High initial cost.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Short processing time (not weather dependent)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Odours are easy to manage.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Fly infestations will not occur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cs typeface="Arial" pitchFamily="34" charset="0"/>
              </a:rPr>
              <a:t>Bacterial heat production sustained by tank insulation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5AB46417-94B0-0EEA-4A46-ED9AB146BFFC}"/>
              </a:ext>
            </a:extLst>
          </p:cNvPr>
          <p:cNvSpPr txBox="1">
            <a:spLocks/>
          </p:cNvSpPr>
          <p:nvPr/>
        </p:nvSpPr>
        <p:spPr>
          <a:xfrm>
            <a:off x="-1" y="1186774"/>
            <a:ext cx="4489588" cy="464176"/>
          </a:xfrm>
          <a:prstGeom prst="rect">
            <a:avLst/>
          </a:prstGeom>
          <a:solidFill>
            <a:srgbClr val="F07300"/>
          </a:solidFill>
        </p:spPr>
        <p:txBody>
          <a:bodyPr anchor="ctr"/>
          <a:lstStyle>
            <a:lvl1pPr marL="177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bg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Univers LT CYR 47 Lt Cn" panose="020B0306020202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defTabSz="1219170">
              <a:defRPr/>
            </a:pPr>
            <a:r>
              <a:rPr lang="en-GB" sz="2400" b="1" dirty="0">
                <a:solidFill>
                  <a:sysClr val="window" lastClr="FFFFFF"/>
                </a:solidFill>
                <a:latin typeface="+mj-lt"/>
                <a:cs typeface="Arial" panose="020B0604020202020204" pitchFamily="34" charset="0"/>
              </a:rPr>
              <a:t>Types of composting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9FC2E6-322F-F58B-AAC9-6B394966A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6" t="10287" r="9091" b="1598"/>
          <a:stretch/>
        </p:blipFill>
        <p:spPr bwMode="auto">
          <a:xfrm>
            <a:off x="338853" y="1873335"/>
            <a:ext cx="2710671" cy="31113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1357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525</Words>
  <Application>Microsoft Office PowerPoint</Application>
  <PresentationFormat>Widescreen</PresentationFormat>
  <Paragraphs>126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Aharoni</vt:lpstr>
      <vt:lpstr>Aptos</vt:lpstr>
      <vt:lpstr>Arial</vt:lpstr>
      <vt:lpstr>Baguet Script</vt:lpstr>
      <vt:lpstr>Calibri</vt:lpstr>
      <vt:lpstr>Calibri Light</vt:lpstr>
      <vt:lpstr>Tahoma</vt:lpstr>
      <vt:lpstr>Tenorite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ranjeet bhapkar</dc:creator>
  <cp:lastModifiedBy>DR.VIJAY RAJ</cp:lastModifiedBy>
  <cp:revision>56</cp:revision>
  <dcterms:created xsi:type="dcterms:W3CDTF">2022-09-21T09:18:41Z</dcterms:created>
  <dcterms:modified xsi:type="dcterms:W3CDTF">2024-11-25T23:20:06Z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-1806468427</vt:i4>
  </property>
  <property fmtid="{D5CDD505-2E9C-101B-9397-08002B2CF9AE}" pid="3" name="_NewReviewCycle">
    <vt:lpwstr/>
  </property>
  <property fmtid="{D5CDD505-2E9C-101B-9397-08002B2CF9AE}" pid="4" name="_EmailSubject">
    <vt:lpwstr>Knowledge Day 2024 PowerPoint  Template </vt:lpwstr>
  </property>
  <property fmtid="{D5CDD505-2E9C-101B-9397-08002B2CF9AE}" pid="5" name="_AuthorEmail">
    <vt:lpwstr>vijay.makhija@merck.com</vt:lpwstr>
  </property>
  <property fmtid="{D5CDD505-2E9C-101B-9397-08002B2CF9AE}" pid="6" name="_AuthorEmailDisplayName">
    <vt:lpwstr>Makhija, Vijay</vt:lpwstr>
  </property>
</Properties>
</file>